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Lst>
  <p:notesMasterIdLst>
    <p:notesMasterId r:id="rId58"/>
  </p:notesMasterIdLst>
  <p:handoutMasterIdLst>
    <p:handoutMasterId r:id="rId59"/>
  </p:handoutMasterIdLst>
  <p:sldIdLst>
    <p:sldId id="256" r:id="rId2"/>
    <p:sldId id="308" r:id="rId3"/>
    <p:sldId id="276" r:id="rId4"/>
    <p:sldId id="279" r:id="rId5"/>
    <p:sldId id="294" r:id="rId6"/>
    <p:sldId id="282" r:id="rId7"/>
    <p:sldId id="286" r:id="rId8"/>
    <p:sldId id="288" r:id="rId9"/>
    <p:sldId id="287" r:id="rId10"/>
    <p:sldId id="290" r:id="rId11"/>
    <p:sldId id="291" r:id="rId12"/>
    <p:sldId id="292" r:id="rId13"/>
    <p:sldId id="309" r:id="rId14"/>
    <p:sldId id="310" r:id="rId15"/>
    <p:sldId id="312" r:id="rId16"/>
    <p:sldId id="313" r:id="rId17"/>
    <p:sldId id="314" r:id="rId18"/>
    <p:sldId id="315" r:id="rId19"/>
    <p:sldId id="316" r:id="rId20"/>
    <p:sldId id="317" r:id="rId21"/>
    <p:sldId id="318" r:id="rId22"/>
    <p:sldId id="319" r:id="rId23"/>
    <p:sldId id="320" r:id="rId24"/>
    <p:sldId id="321" r:id="rId25"/>
    <p:sldId id="322" r:id="rId26"/>
    <p:sldId id="325" r:id="rId27"/>
    <p:sldId id="326" r:id="rId28"/>
    <p:sldId id="323" r:id="rId29"/>
    <p:sldId id="328" r:id="rId30"/>
    <p:sldId id="327" r:id="rId31"/>
    <p:sldId id="329" r:id="rId32"/>
    <p:sldId id="330" r:id="rId33"/>
    <p:sldId id="331" r:id="rId34"/>
    <p:sldId id="332" r:id="rId35"/>
    <p:sldId id="333" r:id="rId36"/>
    <p:sldId id="334" r:id="rId37"/>
    <p:sldId id="335" r:id="rId38"/>
    <p:sldId id="336" r:id="rId39"/>
    <p:sldId id="337" r:id="rId40"/>
    <p:sldId id="338" r:id="rId41"/>
    <p:sldId id="339" r:id="rId42"/>
    <p:sldId id="340" r:id="rId43"/>
    <p:sldId id="341" r:id="rId44"/>
    <p:sldId id="342" r:id="rId45"/>
    <p:sldId id="343" r:id="rId46"/>
    <p:sldId id="344" r:id="rId47"/>
    <p:sldId id="345" r:id="rId48"/>
    <p:sldId id="346" r:id="rId49"/>
    <p:sldId id="347" r:id="rId50"/>
    <p:sldId id="348" r:id="rId51"/>
    <p:sldId id="349" r:id="rId52"/>
    <p:sldId id="350" r:id="rId53"/>
    <p:sldId id="351" r:id="rId54"/>
    <p:sldId id="353" r:id="rId55"/>
    <p:sldId id="354" r:id="rId56"/>
    <p:sldId id="275" r:id="rId5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mc="http://schemas.openxmlformats.org/markup-compatibility/2006" xmlns:mv="urn:schemas-microsoft-com:mac:vml" xmlns:p14="http://schemas.microsoft.com/office/powerpoint/2010/main" xmlns="">
          <a:srgbClr val="FF0000"/>
        </p14:laserClr>
      </p:ext>
      <p:ext uri="{2FDB2607-1784-4EEB-B798-7EB5836EED8A}">
        <p14:showMediaCtrls xmlns:mc="http://schemas.openxmlformats.org/markup-compatibility/2006" xmlns:mv="urn:schemas-microsoft-com:mac:vml" xmlns:p14="http://schemas.microsoft.com/office/powerpoint/2010/main" xmlns="" val="1"/>
      </p:ext>
    </p:extLst>
  </p:showPr>
  <p:extLst>
    <p:ext uri="{E76CE94A-603C-4142-B9EB-6D1370010A27}">
      <p14:discardImageEditData xmlns:mc="http://schemas.openxmlformats.org/markup-compatibility/2006" xmlns:mv="urn:schemas-microsoft-com:mac:vml" xmlns:p14="http://schemas.microsoft.com/office/powerpoint/2010/main" xmlns="" val="0"/>
    </p:ext>
    <p:ext uri="{D31A062A-798A-4329-ABDD-BBA856620510}">
      <p14:defaultImageDpi xmlns:mc="http://schemas.openxmlformats.org/markup-compatibility/2006" xmlns:mv="urn:schemas-microsoft-com:mac:vml"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p:scale>
          <a:sx n="100" d="100"/>
          <a:sy n="100" d="100"/>
        </p:scale>
        <p:origin x="-210" y="-5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ADF49B4-9546-4B1F-813A-BF7E9C225052}" type="datetimeFigureOut">
              <a:rPr lang="en-US" smtClean="0"/>
              <a:pPr/>
              <a:t>4/24/2015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CC066BD5-C3A1-4FD5-9CD1-B411DDBB2F1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 val="1100547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49EB3A7F-5C8D-490A-AD3D-B67F3AD9B496}" type="datetimeFigureOut">
              <a:rPr lang="en-US" smtClean="0"/>
              <a:pPr/>
              <a:t>4/24/2015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258B2BC-1BE9-4352-ADF2-4E57D8F48728}"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 val="303109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58B2BC-1BE9-4352-ADF2-4E57D8F48728}" type="slidenum">
              <a:rPr lang="en-US" smtClean="0"/>
              <a:pPr/>
              <a:t>1</a:t>
            </a:fld>
            <a:endParaRPr lang="en-US"/>
          </a:p>
        </p:txBody>
      </p:sp>
    </p:spTree>
    <p:extLst>
      <p:ext uri="{BB962C8B-B14F-4D97-AF65-F5344CB8AC3E}">
        <p14:creationId xmlns:mc="http://schemas.openxmlformats.org/markup-compatibility/2006" xmlns:mv="urn:schemas-microsoft-com:mac:vml" xmlns:p14="http://schemas.microsoft.com/office/powerpoint/2010/main" xmlns="" val="695966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14340" name="Slide Number Placeholder 3"/>
          <p:cNvSpPr>
            <a:spLocks noGrp="1"/>
          </p:cNvSpPr>
          <p:nvPr>
            <p:ph type="sldNum" sz="quarter" idx="5"/>
          </p:nvPr>
        </p:nvSpPr>
        <p:spPr bwMode="auto">
          <a:ln>
            <a:miter lim="800000"/>
            <a:headEnd/>
            <a:tailEnd/>
          </a:ln>
        </p:spPr>
        <p:txBody>
          <a:bodyPr/>
          <a:lstStyle/>
          <a:p>
            <a:fld id="{690068B3-0E72-487F-B800-983F2696A2AB}" type="slidenum">
              <a:rPr lang="en-US"/>
              <a:pPr/>
              <a:t>25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14340" name="Slide Number Placeholder 3"/>
          <p:cNvSpPr>
            <a:spLocks noGrp="1"/>
          </p:cNvSpPr>
          <p:nvPr>
            <p:ph type="sldNum" sz="quarter" idx="5"/>
          </p:nvPr>
        </p:nvSpPr>
        <p:spPr bwMode="auto">
          <a:ln>
            <a:miter lim="800000"/>
            <a:headEnd/>
            <a:tailEnd/>
          </a:ln>
        </p:spPr>
        <p:txBody>
          <a:bodyPr/>
          <a:lstStyle/>
          <a:p>
            <a:fld id="{690068B3-0E72-487F-B800-983F2696A2AB}" type="slidenum">
              <a:rPr lang="en-US"/>
              <a:pPr/>
              <a:t>26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14340" name="Slide Number Placeholder 3"/>
          <p:cNvSpPr>
            <a:spLocks noGrp="1"/>
          </p:cNvSpPr>
          <p:nvPr>
            <p:ph type="sldNum" sz="quarter" idx="5"/>
          </p:nvPr>
        </p:nvSpPr>
        <p:spPr bwMode="auto">
          <a:ln>
            <a:miter lim="800000"/>
            <a:headEnd/>
            <a:tailEnd/>
          </a:ln>
        </p:spPr>
        <p:txBody>
          <a:bodyPr/>
          <a:lstStyle/>
          <a:p>
            <a:fld id="{690068B3-0E72-487F-B800-983F2696A2AB}" type="slidenum">
              <a:rPr lang="en-US"/>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320B3289-C544-4AD0-91D0-057D2D67691C}" type="datetimeFigureOut">
              <a:rPr lang="en-US" smtClean="0"/>
              <a:pPr/>
              <a:t>4/24/2015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16A9461-AEB0-406F-A4EF-A093BF6D9C2B}" type="slidenum">
              <a:rPr lang="en-US" smtClean="0"/>
              <a:pPr/>
              <a:t>‹#›</a:t>
            </a:fld>
            <a:endParaRPr lang="en-US"/>
          </a:p>
        </p:txBody>
      </p:sp>
      <p:pic>
        <p:nvPicPr>
          <p:cNvPr id="7" name="Picture 6" descr="antet semnatura EPALE.jpg"/>
          <p:cNvPicPr/>
          <p:nvPr userDrawn="1"/>
        </p:nvPicPr>
        <p:blipFill>
          <a:blip r:embed="rId2" cstate="email"/>
          <a:stretch>
            <a:fillRect/>
          </a:stretch>
        </p:blipFill>
        <p:spPr>
          <a:xfrm>
            <a:off x="2843808" y="6258560"/>
            <a:ext cx="5943600" cy="599440"/>
          </a:xfrm>
          <a:prstGeom prst="rect">
            <a:avLst/>
          </a:prstGeom>
        </p:spPr>
      </p:pic>
      <p:pic>
        <p:nvPicPr>
          <p:cNvPr id="8" name="Picture 7" descr="Macintosh HD:Users:luciamira:Desktop:logoAL3(2).jpg"/>
          <p:cNvPicPr/>
          <p:nvPr userDrawn="1"/>
        </p:nvPicPr>
        <p:blipFill>
          <a:blip r:embed="rId3" cstate="email"/>
          <a:srcRect/>
          <a:stretch>
            <a:fillRect/>
          </a:stretch>
        </p:blipFill>
        <p:spPr bwMode="auto">
          <a:xfrm>
            <a:off x="251520" y="6093296"/>
            <a:ext cx="792088" cy="764705"/>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20B3289-C544-4AD0-91D0-057D2D67691C}" type="datetimeFigureOut">
              <a:rPr lang="en-US" smtClean="0"/>
              <a:pPr/>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9461-AEB0-406F-A4EF-A093BF6D9C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20B3289-C544-4AD0-91D0-057D2D67691C}" type="datetimeFigureOut">
              <a:rPr lang="en-US" smtClean="0"/>
              <a:pPr/>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9461-AEB0-406F-A4EF-A093BF6D9C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20B3289-C544-4AD0-91D0-057D2D67691C}" type="datetimeFigureOut">
              <a:rPr lang="en-US" smtClean="0"/>
              <a:pPr/>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9461-AEB0-406F-A4EF-A093BF6D9C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20B3289-C544-4AD0-91D0-057D2D67691C}" type="datetimeFigureOut">
              <a:rPr lang="en-US" smtClean="0"/>
              <a:pPr/>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9461-AEB0-406F-A4EF-A093BF6D9C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20B3289-C544-4AD0-91D0-057D2D67691C}" type="datetimeFigureOut">
              <a:rPr lang="en-US" smtClean="0"/>
              <a:pPr/>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A9461-AEB0-406F-A4EF-A093BF6D9C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20B3289-C544-4AD0-91D0-057D2D67691C}" type="datetimeFigureOut">
              <a:rPr lang="en-US" smtClean="0"/>
              <a:pPr/>
              <a:t>4/24/2015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6A9461-AEB0-406F-A4EF-A093BF6D9C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20B3289-C544-4AD0-91D0-057D2D67691C}" type="datetimeFigureOut">
              <a:rPr lang="en-US" smtClean="0"/>
              <a:pPr/>
              <a:t>4/24/2015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6A9461-AEB0-406F-A4EF-A093BF6D9C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0B3289-C544-4AD0-91D0-057D2D67691C}" type="datetimeFigureOut">
              <a:rPr lang="en-US" smtClean="0"/>
              <a:pPr/>
              <a:t>4/24/2015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6A9461-AEB0-406F-A4EF-A093BF6D9C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20B3289-C544-4AD0-91D0-057D2D67691C}" type="datetimeFigureOut">
              <a:rPr lang="en-US" smtClean="0"/>
              <a:pPr/>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A9461-AEB0-406F-A4EF-A093BF6D9C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20B3289-C544-4AD0-91D0-057D2D67691C}" type="datetimeFigureOut">
              <a:rPr lang="en-US" smtClean="0"/>
              <a:pPr/>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616A9461-AEB0-406F-A4EF-A093BF6D9C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20B3289-C544-4AD0-91D0-057D2D67691C}" type="datetimeFigureOut">
              <a:rPr lang="en-US" smtClean="0"/>
              <a:pPr/>
              <a:t>4/24/2015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16A9461-AEB0-406F-A4EF-A093BF6D9C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5445224"/>
            <a:ext cx="9144000" cy="14127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ctrTitle"/>
          </p:nvPr>
        </p:nvSpPr>
        <p:spPr>
          <a:xfrm>
            <a:off x="251520" y="609600"/>
            <a:ext cx="8587680" cy="2667000"/>
          </a:xfrm>
        </p:spPr>
        <p:txBody>
          <a:bodyPr>
            <a:noAutofit/>
          </a:bodyPr>
          <a:lstStyle/>
          <a:p>
            <a:pPr algn="ctr"/>
            <a:r>
              <a:rPr lang="en-US" sz="6000" i="1" dirty="0" err="1" smtClean="0">
                <a:solidFill>
                  <a:schemeClr val="tx1">
                    <a:lumMod val="95000"/>
                  </a:schemeClr>
                </a:solidFill>
                <a:latin typeface="+mn-lt"/>
              </a:rPr>
              <a:t>Rolul</a:t>
            </a:r>
            <a:r>
              <a:rPr lang="en-US" sz="6000" i="1" dirty="0" smtClean="0">
                <a:solidFill>
                  <a:schemeClr val="tx1">
                    <a:lumMod val="95000"/>
                  </a:schemeClr>
                </a:solidFill>
                <a:latin typeface="+mn-lt"/>
              </a:rPr>
              <a:t> </a:t>
            </a:r>
            <a:r>
              <a:rPr lang="en-US" sz="6000" i="1" dirty="0" err="1" smtClean="0">
                <a:solidFill>
                  <a:schemeClr val="tx1">
                    <a:lumMod val="95000"/>
                  </a:schemeClr>
                </a:solidFill>
                <a:latin typeface="+mn-lt"/>
              </a:rPr>
              <a:t>competen</a:t>
            </a:r>
            <a:r>
              <a:rPr lang="ro-RO" sz="6000" i="1" dirty="0" smtClean="0">
                <a:solidFill>
                  <a:schemeClr val="tx1">
                    <a:lumMod val="95000"/>
                  </a:schemeClr>
                </a:solidFill>
                <a:latin typeface="+mn-lt"/>
              </a:rPr>
              <a:t>țelor în educația și formarea profesională actuală</a:t>
            </a:r>
            <a:r>
              <a:rPr lang="en-US" sz="6000" i="1" dirty="0" smtClean="0">
                <a:solidFill>
                  <a:schemeClr val="tx1">
                    <a:lumMod val="95000"/>
                  </a:schemeClr>
                </a:solidFill>
                <a:latin typeface="+mn-lt"/>
              </a:rPr>
              <a:t> </a:t>
            </a:r>
            <a:endParaRPr lang="en-US" sz="6000" i="1" dirty="0">
              <a:solidFill>
                <a:schemeClr val="tx1">
                  <a:lumMod val="95000"/>
                </a:schemeClr>
              </a:solidFill>
              <a:latin typeface="+mn-lt"/>
            </a:endParaRPr>
          </a:p>
        </p:txBody>
      </p:sp>
      <p:sp>
        <p:nvSpPr>
          <p:cNvPr id="3" name="Subtitle 2"/>
          <p:cNvSpPr>
            <a:spLocks noGrp="1"/>
          </p:cNvSpPr>
          <p:nvPr>
            <p:ph type="subTitle" idx="1"/>
          </p:nvPr>
        </p:nvSpPr>
        <p:spPr>
          <a:xfrm>
            <a:off x="323528" y="3501008"/>
            <a:ext cx="8820472" cy="2592288"/>
          </a:xfrm>
          <a:noFill/>
        </p:spPr>
        <p:txBody>
          <a:bodyPr>
            <a:normAutofit fontScale="85000" lnSpcReduction="20000"/>
          </a:bodyPr>
          <a:lstStyle/>
          <a:p>
            <a:pPr algn="ctr"/>
            <a:endParaRPr lang="ro-RO" sz="2300" b="1" dirty="0" smtClean="0">
              <a:solidFill>
                <a:schemeClr val="tx1"/>
              </a:solidFill>
              <a:latin typeface="+mj-lt"/>
            </a:endParaRPr>
          </a:p>
          <a:p>
            <a:pPr algn="ctr"/>
            <a:r>
              <a:rPr lang="ro-RO" sz="4000" b="1" dirty="0" smtClean="0"/>
              <a:t>Întâlnirea regională (Regiunea Sud-Vest) </a:t>
            </a:r>
            <a:r>
              <a:rPr lang="ro-RO" sz="4000" b="1" dirty="0" smtClean="0">
                <a:solidFill>
                  <a:srgbClr val="002060"/>
                </a:solidFill>
              </a:rPr>
              <a:t>„Obiective, strategii și direcții de acțiune în educația și formarea profesională”</a:t>
            </a:r>
          </a:p>
          <a:p>
            <a:pPr algn="ctr"/>
            <a:endParaRPr lang="ro-RO" sz="1100" b="1" dirty="0" smtClean="0">
              <a:solidFill>
                <a:srgbClr val="002060"/>
              </a:solidFill>
              <a:latin typeface="Bodoni MT Condensed" panose="02070606080606020203" pitchFamily="18" charset="0"/>
            </a:endParaRPr>
          </a:p>
          <a:p>
            <a:pPr algn="ctr"/>
            <a:r>
              <a:rPr lang="ro-RO" sz="5600" i="1" dirty="0" smtClean="0">
                <a:solidFill>
                  <a:srgbClr val="002060"/>
                </a:solidFill>
                <a:latin typeface="Bodoni MT Condensed" panose="02070606080606020203" pitchFamily="18" charset="0"/>
              </a:rPr>
              <a:t>- Craiova, 29 aprilie 2015 -</a:t>
            </a:r>
            <a:endParaRPr lang="en-US" sz="5600" i="1" dirty="0" smtClean="0">
              <a:solidFill>
                <a:srgbClr val="002060"/>
              </a:solidFill>
              <a:latin typeface="Bodoni MT Condensed" panose="02070606080606020203" pitchFamily="18" charset="0"/>
            </a:endParaRPr>
          </a:p>
          <a:p>
            <a:endParaRPr lang="en-US" dirty="0">
              <a:solidFill>
                <a:schemeClr val="tx1"/>
              </a:solidFill>
            </a:endParaRPr>
          </a:p>
        </p:txBody>
      </p:sp>
      <p:cxnSp>
        <p:nvCxnSpPr>
          <p:cNvPr id="13" name="Straight Connector 12"/>
          <p:cNvCxnSpPr/>
          <p:nvPr/>
        </p:nvCxnSpPr>
        <p:spPr>
          <a:xfrm>
            <a:off x="179512" y="3573016"/>
            <a:ext cx="8784976" cy="0"/>
          </a:xfrm>
          <a:prstGeom prst="line">
            <a:avLst/>
          </a:prstGeom>
          <a:ln w="117475"/>
        </p:spPr>
        <p:style>
          <a:lnRef idx="1">
            <a:schemeClr val="accent1"/>
          </a:lnRef>
          <a:fillRef idx="0">
            <a:schemeClr val="accent1"/>
          </a:fillRef>
          <a:effectRef idx="0">
            <a:schemeClr val="accent1"/>
          </a:effectRef>
          <a:fontRef idx="minor">
            <a:schemeClr val="tx1"/>
          </a:fontRef>
        </p:style>
      </p:cxnSp>
      <p:pic>
        <p:nvPicPr>
          <p:cNvPr id="14" name="Picture 13" descr="antet semnatura EPALE.jpg"/>
          <p:cNvPicPr/>
          <p:nvPr/>
        </p:nvPicPr>
        <p:blipFill>
          <a:blip r:embed="rId3" cstate="email"/>
          <a:stretch>
            <a:fillRect/>
          </a:stretch>
        </p:blipFill>
        <p:spPr>
          <a:xfrm>
            <a:off x="2843808" y="6258560"/>
            <a:ext cx="5943600" cy="599440"/>
          </a:xfrm>
          <a:prstGeom prst="rect">
            <a:avLst/>
          </a:prstGeom>
        </p:spPr>
      </p:pic>
      <p:pic>
        <p:nvPicPr>
          <p:cNvPr id="15" name="Picture 14" descr="Macintosh HD:Users:luciamira:Desktop:logoAL3(2).jpg"/>
          <p:cNvPicPr/>
          <p:nvPr/>
        </p:nvPicPr>
        <p:blipFill>
          <a:blip r:embed="rId4" cstate="email"/>
          <a:srcRect/>
          <a:stretch>
            <a:fillRect/>
          </a:stretch>
        </p:blipFill>
        <p:spPr bwMode="auto">
          <a:xfrm>
            <a:off x="251520" y="5445224"/>
            <a:ext cx="1368152" cy="14127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1265238"/>
          </a:xfrm>
          <a:solidFill>
            <a:srgbClr val="FFC000"/>
          </a:solidFill>
        </p:spPr>
        <p:txBody>
          <a:bodyPr>
            <a:normAutofit fontScale="90000"/>
          </a:bodyPr>
          <a:lstStyle/>
          <a:p>
            <a:pPr algn="ctr"/>
            <a:r>
              <a:rPr lang="ro-RO" b="1" dirty="0"/>
              <a:t>Educație și formare profesională: </a:t>
            </a:r>
            <a:r>
              <a:rPr lang="en-US" b="1" dirty="0" smtClean="0"/>
              <a:t/>
            </a:r>
            <a:br>
              <a:rPr lang="en-US" b="1" dirty="0" smtClean="0"/>
            </a:br>
            <a:r>
              <a:rPr lang="ro-RO" b="1" dirty="0" smtClean="0"/>
              <a:t>un </a:t>
            </a:r>
            <a:r>
              <a:rPr lang="ro-RO" b="1" dirty="0"/>
              <a:t>drum spre excelență: </a:t>
            </a:r>
            <a:endParaRPr lang="en-US" dirty="0"/>
          </a:p>
        </p:txBody>
      </p:sp>
      <p:sp>
        <p:nvSpPr>
          <p:cNvPr id="3" name="Content Placeholder 2"/>
          <p:cNvSpPr>
            <a:spLocks noGrp="1"/>
          </p:cNvSpPr>
          <p:nvPr>
            <p:ph idx="1"/>
          </p:nvPr>
        </p:nvSpPr>
        <p:spPr>
          <a:xfrm>
            <a:off x="457200" y="1628800"/>
            <a:ext cx="8229600" cy="4695800"/>
          </a:xfrm>
        </p:spPr>
        <p:txBody>
          <a:bodyPr>
            <a:normAutofit fontScale="92500" lnSpcReduction="20000"/>
          </a:bodyPr>
          <a:lstStyle/>
          <a:p>
            <a:r>
              <a:rPr lang="ro-RO" dirty="0" smtClean="0"/>
              <a:t>Conferinţă CEDEFOP, </a:t>
            </a:r>
            <a:r>
              <a:rPr lang="ro-RO" dirty="0"/>
              <a:t>directorul </a:t>
            </a:r>
            <a:r>
              <a:rPr lang="ro-RO" dirty="0" smtClean="0"/>
              <a:t>James Calleja a răspuns la întrebarea</a:t>
            </a:r>
            <a:r>
              <a:rPr lang="ro-RO" b="1" dirty="0" smtClean="0">
                <a:solidFill>
                  <a:srgbClr val="C00000"/>
                </a:solidFill>
              </a:rPr>
              <a:t> </a:t>
            </a:r>
            <a:r>
              <a:rPr lang="ro-RO" b="1" dirty="0">
                <a:solidFill>
                  <a:srgbClr val="C00000"/>
                </a:solidFill>
              </a:rPr>
              <a:t>dacă educația și formarea </a:t>
            </a:r>
            <a:r>
              <a:rPr lang="ro-RO" b="1" dirty="0" smtClean="0">
                <a:solidFill>
                  <a:srgbClr val="C00000"/>
                </a:solidFill>
              </a:rPr>
              <a:t>profesională </a:t>
            </a:r>
            <a:r>
              <a:rPr lang="ro-RO" b="1" dirty="0">
                <a:solidFill>
                  <a:srgbClr val="C00000"/>
                </a:solidFill>
              </a:rPr>
              <a:t>reprezintă capătul drumului sau  începutul unei cariere universitare.</a:t>
            </a:r>
            <a:r>
              <a:rPr lang="ro-RO" dirty="0"/>
              <a:t> În multe țări, </a:t>
            </a:r>
            <a:r>
              <a:rPr lang="ro-RO" b="1" dirty="0">
                <a:solidFill>
                  <a:srgbClr val="C00000"/>
                </a:solidFill>
              </a:rPr>
              <a:t>VET și în special ucenicia, sunt încă percepute ca fiind o a doua șansă</a:t>
            </a:r>
            <a:r>
              <a:rPr lang="ro-RO" dirty="0"/>
              <a:t>, iar </a:t>
            </a:r>
            <a:r>
              <a:rPr lang="ro-RO" dirty="0" smtClean="0"/>
              <a:t>instituțiile </a:t>
            </a:r>
            <a:r>
              <a:rPr lang="ro-RO" dirty="0"/>
              <a:t>de educație și formare profesională nu au un grad ridicat de atractivitate. </a:t>
            </a:r>
            <a:endParaRPr lang="ro-RO" dirty="0" smtClean="0"/>
          </a:p>
          <a:p>
            <a:r>
              <a:rPr lang="ro-RO" dirty="0" smtClean="0"/>
              <a:t>Directorul </a:t>
            </a:r>
            <a:r>
              <a:rPr lang="ro-RO" dirty="0"/>
              <a:t>Cedefop a concluzionat că </a:t>
            </a:r>
            <a:r>
              <a:rPr lang="ro-RO" b="1" dirty="0">
                <a:solidFill>
                  <a:srgbClr val="C00000"/>
                </a:solidFill>
              </a:rPr>
              <a:t>"rolul jucat de personalul care se ocupă cu orientarea și consilierea în școli este vital pentru a face educația și formarea profesională mai atractivă</a:t>
            </a:r>
            <a:r>
              <a:rPr lang="ro-RO" dirty="0"/>
              <a:t>. Dar nu este suficient să modificam structurile și să oferim instrumentele necesare, avem nevoie, de asemenea, de siguranța că rezultatele așteptate vor fi </a:t>
            </a:r>
            <a:r>
              <a:rPr lang="ro-RO" dirty="0" smtClean="0"/>
              <a:t>atinse”. </a:t>
            </a:r>
            <a:r>
              <a:rPr lang="ro-RO" dirty="0"/>
              <a:t>(Cedefop)        -</a:t>
            </a:r>
            <a:r>
              <a:rPr lang="ro-RO" dirty="0">
                <a:solidFill>
                  <a:srgbClr val="FF0000"/>
                </a:solidFill>
              </a:rPr>
              <a:t> </a:t>
            </a:r>
            <a:r>
              <a:rPr lang="ro-RO" u="sng" dirty="0">
                <a:solidFill>
                  <a:srgbClr val="FF0000"/>
                </a:solidFill>
              </a:rPr>
              <a:t>http://www.cedefop.europa.eu/EN/news/24513.aspx</a:t>
            </a:r>
            <a:endParaRPr lang="en-US" dirty="0">
              <a:solidFill>
                <a:srgbClr val="FF0000"/>
              </a:solidFill>
            </a:endParaRPr>
          </a:p>
          <a:p>
            <a:endParaRPr lang="en-US" dirty="0"/>
          </a:p>
        </p:txBody>
      </p:sp>
    </p:spTree>
    <p:extLst>
      <p:ext uri="{BB962C8B-B14F-4D97-AF65-F5344CB8AC3E}">
        <p14:creationId xmlns:mc="http://schemas.openxmlformats.org/markup-compatibility/2006" xmlns:mv="urn:schemas-microsoft-com:mac:vml" xmlns:p14="http://schemas.microsoft.com/office/powerpoint/2010/main" xmlns="" val="3153122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52400"/>
            <a:ext cx="8712968" cy="1620416"/>
          </a:xfrm>
          <a:solidFill>
            <a:srgbClr val="FFC000"/>
          </a:solidFill>
        </p:spPr>
        <p:txBody>
          <a:bodyPr>
            <a:noAutofit/>
          </a:bodyPr>
          <a:lstStyle/>
          <a:p>
            <a:pPr algn="ctr"/>
            <a:r>
              <a:rPr lang="ro-RO" sz="3600" b="1" dirty="0"/>
              <a:t>Raportul Horizon îndeamnă școlile să răspundă provocării complexe reprezentate de abilitățile digitale:</a:t>
            </a:r>
            <a:endParaRPr lang="en-US" sz="3600" dirty="0"/>
          </a:p>
        </p:txBody>
      </p:sp>
      <p:sp>
        <p:nvSpPr>
          <p:cNvPr id="3" name="Content Placeholder 2"/>
          <p:cNvSpPr>
            <a:spLocks noGrp="1"/>
          </p:cNvSpPr>
          <p:nvPr>
            <p:ph idx="1"/>
          </p:nvPr>
        </p:nvSpPr>
        <p:spPr/>
        <p:txBody>
          <a:bodyPr>
            <a:normAutofit/>
          </a:bodyPr>
          <a:lstStyle/>
          <a:p>
            <a:r>
              <a:rPr lang="ro-RO" dirty="0" smtClean="0"/>
              <a:t>Conform </a:t>
            </a:r>
            <a:r>
              <a:rPr lang="ro-RO" dirty="0"/>
              <a:t>unui raport publicat de Comisia Europeană și de New Media Consortium, </a:t>
            </a:r>
            <a:r>
              <a:rPr lang="ro-RO" b="1" dirty="0">
                <a:solidFill>
                  <a:srgbClr val="C00000"/>
                </a:solidFill>
              </a:rPr>
              <a:t>abilitățile și competențele digitale limitate de care dau dovadă elevii</a:t>
            </a:r>
            <a:r>
              <a:rPr lang="ro-RO" dirty="0"/>
              <a:t> și necesitatea de a integra </a:t>
            </a:r>
            <a:r>
              <a:rPr lang="ro-RO" b="1" dirty="0">
                <a:solidFill>
                  <a:srgbClr val="C00000"/>
                </a:solidFill>
              </a:rPr>
              <a:t>utilizarea eficientă a tehnologiilor informației și comunicațiilor în formarea cadrelor didactice</a:t>
            </a:r>
            <a:r>
              <a:rPr lang="ro-RO" dirty="0"/>
              <a:t> sunt unele dintre cele mai presante provocări cu care se confruntă învățământul școlar din Europa în prezent. </a:t>
            </a:r>
            <a:endParaRPr lang="ro-RO" dirty="0" smtClean="0"/>
          </a:p>
          <a:p>
            <a:r>
              <a:rPr lang="ro-RO" dirty="0" smtClean="0"/>
              <a:t>DG EAC </a:t>
            </a:r>
            <a:r>
              <a:rPr lang="ro-RO" dirty="0"/>
              <a:t>- </a:t>
            </a:r>
            <a:r>
              <a:rPr lang="ro-RO" u="sng" dirty="0">
                <a:solidFill>
                  <a:srgbClr val="FF0000"/>
                </a:solidFill>
              </a:rPr>
              <a:t>http://europa.eu/rapid/press-release_IP-14-1075_ro.htm</a:t>
            </a:r>
            <a:endParaRPr lang="en-US" dirty="0">
              <a:solidFill>
                <a:srgbClr val="FF0000"/>
              </a:solidFill>
            </a:endParaRPr>
          </a:p>
        </p:txBody>
      </p:sp>
    </p:spTree>
    <p:extLst>
      <p:ext uri="{BB962C8B-B14F-4D97-AF65-F5344CB8AC3E}">
        <p14:creationId xmlns:mc="http://schemas.openxmlformats.org/markup-compatibility/2006" xmlns:mv="urn:schemas-microsoft-com:mac:vml" xmlns:p14="http://schemas.microsoft.com/office/powerpoint/2010/main" xmlns="" val="918089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52400"/>
            <a:ext cx="8424936" cy="1548408"/>
          </a:xfrm>
          <a:solidFill>
            <a:srgbClr val="FFC000"/>
          </a:solidFill>
        </p:spPr>
        <p:txBody>
          <a:bodyPr>
            <a:noAutofit/>
          </a:bodyPr>
          <a:lstStyle/>
          <a:p>
            <a:pPr algn="ctr"/>
            <a:r>
              <a:rPr lang="vi-VN" sz="3400" b="1" dirty="0" smtClean="0"/>
              <a:t>Universităţi falimentare. Numărul studenţilor din România a scăzut la jumătate în ultimii patru ani</a:t>
            </a:r>
            <a:endParaRPr lang="en-US" sz="3400" b="1" dirty="0"/>
          </a:p>
        </p:txBody>
      </p:sp>
      <p:sp>
        <p:nvSpPr>
          <p:cNvPr id="3" name="Content Placeholder 2"/>
          <p:cNvSpPr>
            <a:spLocks noGrp="1"/>
          </p:cNvSpPr>
          <p:nvPr>
            <p:ph idx="1"/>
          </p:nvPr>
        </p:nvSpPr>
        <p:spPr>
          <a:xfrm>
            <a:off x="457200" y="1700808"/>
            <a:ext cx="8363272" cy="5040560"/>
          </a:xfrm>
        </p:spPr>
        <p:txBody>
          <a:bodyPr>
            <a:normAutofit fontScale="92500" lnSpcReduction="20000"/>
          </a:bodyPr>
          <a:lstStyle/>
          <a:p>
            <a:r>
              <a:rPr lang="vi-VN" dirty="0" smtClean="0"/>
              <a:t>Scaderea numărului de studenţi este o consecinţă a evoluţiei natalităţii din ultimii 20 de ani, dar statisticile INS demonstrează şi o diminuare a interesului tinerilor din România pentru invăţământul universitar. </a:t>
            </a:r>
            <a:endParaRPr lang="en-US" dirty="0" smtClean="0"/>
          </a:p>
          <a:p>
            <a:r>
              <a:rPr lang="vi-VN" dirty="0" smtClean="0"/>
              <a:t>În anul şcolar 2012/2013, doar 55% dintre tinerii cu vârste cuprinse între 19 şi 23 de ani mai urmau o facultate, în timp ce în anul şcolar 2008/2009, gradul de cuprindere al tinerilor din această grupă de vârstă se ridica la 78%. </a:t>
            </a:r>
            <a:endParaRPr lang="en-US" dirty="0" smtClean="0"/>
          </a:p>
          <a:p>
            <a:r>
              <a:rPr lang="vi-VN" dirty="0" smtClean="0"/>
              <a:t>În schimb, statisticile arată o creştere a interesului tinerilor pentru şcoli postliceale, în concordanţă cu cerinţele actuale ale pieţei muncii. Mai exact, 93.000 de elevi au ales în anul şcolar 2012-2013 o formă de învăţământ postliceal, în schimbul facultăţii, faţă de 55.000 de elevi, în urmă cu patru ani.</a:t>
            </a:r>
            <a:endParaRPr lang="en-US" dirty="0" smtClean="0"/>
          </a:p>
          <a:p>
            <a:r>
              <a:rPr lang="vi-VN" dirty="0" smtClean="0">
                <a:solidFill>
                  <a:srgbClr val="FF0000"/>
                </a:solidFill>
              </a:rPr>
              <a:t>http://adevarul.ro/educatie/universitar/raport-universitati-falimentare-numarul-studentilor-romania-scazut-jumatate-ultimii-patru-ani-1_54d793dd448e03c0fd677644/index.html</a:t>
            </a:r>
            <a:endParaRPr lang="en-US" dirty="0">
              <a:solidFill>
                <a:srgbClr val="FF0000"/>
              </a:solidFill>
            </a:endParaRPr>
          </a:p>
        </p:txBody>
      </p:sp>
    </p:spTree>
    <p:extLst>
      <p:ext uri="{BB962C8B-B14F-4D97-AF65-F5344CB8AC3E}">
        <p14:creationId xmlns:mc="http://schemas.openxmlformats.org/markup-compatibility/2006" xmlns:mv="urn:schemas-microsoft-com:mac:vml" xmlns:p14="http://schemas.microsoft.com/office/powerpoint/2010/main" xmlns="" val="2628507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19256" cy="1265238"/>
          </a:xfrm>
          <a:solidFill>
            <a:srgbClr val="FFC000"/>
          </a:solidFill>
        </p:spPr>
        <p:txBody>
          <a:bodyPr>
            <a:noAutofit/>
          </a:bodyPr>
          <a:lstStyle/>
          <a:p>
            <a:pPr algn="ctr"/>
            <a:r>
              <a:rPr lang="vi-VN" sz="3600" b="1" dirty="0" smtClean="0"/>
              <a:t>Ce locuri de muncă se vor căuta în România în următorul deceniu?</a:t>
            </a:r>
            <a:endParaRPr lang="en-US" sz="3600" dirty="0"/>
          </a:p>
        </p:txBody>
      </p:sp>
      <p:sp>
        <p:nvSpPr>
          <p:cNvPr id="3" name="Content Placeholder 2"/>
          <p:cNvSpPr>
            <a:spLocks noGrp="1"/>
          </p:cNvSpPr>
          <p:nvPr>
            <p:ph idx="1"/>
          </p:nvPr>
        </p:nvSpPr>
        <p:spPr>
          <a:xfrm>
            <a:off x="457200" y="1600200"/>
            <a:ext cx="8435280" cy="5069160"/>
          </a:xfrm>
        </p:spPr>
        <p:txBody>
          <a:bodyPr>
            <a:normAutofit fontScale="85000" lnSpcReduction="20000"/>
          </a:bodyPr>
          <a:lstStyle/>
          <a:p>
            <a:pPr>
              <a:lnSpc>
                <a:spcPct val="110000"/>
              </a:lnSpc>
            </a:pPr>
            <a:r>
              <a:rPr lang="vi-VN" sz="2700" dirty="0" smtClean="0"/>
              <a:t>Inginerii, programatorii, contabilii, muncitorii din producţie, dar şi oamenii cu profesii sau meserii tradiţionale din sectorul medical, din educaţie sau din agricultură vor fi la mare căutare şi în următorii zece ani</a:t>
            </a:r>
            <a:endParaRPr lang="en-US" sz="2700" i="1" dirty="0" smtClean="0"/>
          </a:p>
          <a:p>
            <a:pPr>
              <a:lnSpc>
                <a:spcPct val="110000"/>
              </a:lnSpc>
            </a:pPr>
            <a:r>
              <a:rPr lang="vi-VN" sz="2700" dirty="0" smtClean="0"/>
              <a:t>„Nu cred că în următorii ani vom reinventa roata. Dacă ne uităm la statele dezvoltate, cum sunt cele nordice, este foarte interesant că în top încă sunt locurile de muncă în care este necesară învăţarea unei meserii. Sunt convinsă că un mecanic, o croitoreasă sau un doctor îşi vor găsi un loc de muncă în viitor. Însă eu cred că ar trebui să începem să vorbim tot mai mult de meserii în agricultură, să avem şi noi iniţiative cum sunt în Italia, prin care, de exemplu, să mâncăm alimente produse la maximum 30 de kilometri distanţă de casă“</a:t>
            </a:r>
            <a:r>
              <a:rPr lang="en-US" sz="2700" dirty="0" smtClean="0"/>
              <a:t>;</a:t>
            </a:r>
          </a:p>
          <a:p>
            <a:r>
              <a:rPr lang="en-US" dirty="0" smtClean="0">
                <a:solidFill>
                  <a:srgbClr val="FF0000"/>
                </a:solidFill>
              </a:rPr>
              <a:t>http://www.zf.ro/profesii/ce-locuri-de-munca-se-vor-cauta-in-romania-in-urmatorul-deceniu-13799910</a:t>
            </a:r>
            <a:endParaRPr lang="en-US" dirty="0">
              <a:solidFill>
                <a:srgbClr val="FF0000"/>
              </a:solidFill>
            </a:endParaRPr>
          </a:p>
        </p:txBody>
      </p:sp>
    </p:spTree>
    <p:extLst>
      <p:ext uri="{BB962C8B-B14F-4D97-AF65-F5344CB8AC3E}">
        <p14:creationId xmlns:mc="http://schemas.openxmlformats.org/markup-compatibility/2006" xmlns:mv="urn:schemas-microsoft-com:mac:vml" xmlns:p14="http://schemas.microsoft.com/office/powerpoint/2010/main" xmlns="" val="2628507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348880"/>
            <a:ext cx="8229600" cy="1143000"/>
          </a:xfrm>
        </p:spPr>
        <p:txBody>
          <a:bodyPr>
            <a:noAutofit/>
          </a:bodyPr>
          <a:lstStyle/>
          <a:p>
            <a:pPr algn="ctr"/>
            <a:r>
              <a:rPr lang="ro-RO" sz="6600" b="1" dirty="0" smtClean="0"/>
              <a:t>I</a:t>
            </a:r>
            <a:r>
              <a:rPr lang="en-US" sz="6600" b="1" dirty="0" smtClean="0"/>
              <a:t>I</a:t>
            </a:r>
            <a:r>
              <a:rPr lang="ro-RO" sz="6600" b="1" dirty="0" smtClean="0"/>
              <a:t>. </a:t>
            </a:r>
            <a:r>
              <a:rPr lang="en-US" sz="6600" b="1" dirty="0" err="1" smtClean="0"/>
              <a:t>Ce</a:t>
            </a:r>
            <a:r>
              <a:rPr lang="en-US" sz="6600" b="1" dirty="0" smtClean="0"/>
              <a:t> ne </a:t>
            </a:r>
            <a:r>
              <a:rPr lang="en-US" sz="6600" b="1" dirty="0" err="1" smtClean="0"/>
              <a:t>dorim</a:t>
            </a:r>
            <a:r>
              <a:rPr lang="en-US" sz="6600" b="1" dirty="0" smtClean="0"/>
              <a:t>?</a:t>
            </a:r>
            <a:endParaRPr lang="en-US" sz="66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object 84"/>
          <p:cNvSpPr>
            <a:spLocks noChangeArrowheads="1"/>
          </p:cNvSpPr>
          <p:nvPr/>
        </p:nvSpPr>
        <p:spPr bwMode="auto">
          <a:xfrm>
            <a:off x="0" y="0"/>
            <a:ext cx="9142643" cy="230134"/>
          </a:xfrm>
          <a:custGeom>
            <a:avLst/>
            <a:gdLst>
              <a:gd name="T0" fmla="*/ 0 w 10692003"/>
              <a:gd name="T1" fmla="*/ 0 h 254012"/>
              <a:gd name="T2" fmla="*/ 10692003 w 10692003"/>
              <a:gd name="T3" fmla="*/ 254012 h 254012"/>
            </a:gdLst>
            <a:ahLst/>
            <a:cxnLst/>
            <a:rect l="T0" t="T1" r="T2" b="T3"/>
            <a:pathLst>
              <a:path w="10692003" h="254012">
                <a:moveTo>
                  <a:pt x="10692003" y="12"/>
                </a:moveTo>
                <a:lnTo>
                  <a:pt x="0" y="12"/>
                </a:lnTo>
                <a:lnTo>
                  <a:pt x="0" y="254012"/>
                </a:lnTo>
                <a:lnTo>
                  <a:pt x="10692003" y="254012"/>
                </a:lnTo>
                <a:lnTo>
                  <a:pt x="10692003"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5123" name="object 85"/>
          <p:cNvSpPr>
            <a:spLocks noChangeArrowheads="1"/>
          </p:cNvSpPr>
          <p:nvPr/>
        </p:nvSpPr>
        <p:spPr bwMode="auto">
          <a:xfrm>
            <a:off x="0" y="230135"/>
            <a:ext cx="9142643" cy="176916"/>
          </a:xfrm>
          <a:custGeom>
            <a:avLst/>
            <a:gdLst>
              <a:gd name="T0" fmla="*/ 0 w 10692003"/>
              <a:gd name="T1" fmla="*/ 0 h 196049"/>
              <a:gd name="T2" fmla="*/ 10692003 w 10692003"/>
              <a:gd name="T3" fmla="*/ 196049 h 196049"/>
            </a:gdLst>
            <a:ahLst/>
            <a:cxnLst/>
            <a:rect l="T0" t="T1" r="T2" b="T3"/>
            <a:pathLst>
              <a:path w="10692003" h="196049">
                <a:moveTo>
                  <a:pt x="0" y="196049"/>
                </a:moveTo>
                <a:lnTo>
                  <a:pt x="10692003" y="196049"/>
                </a:lnTo>
                <a:lnTo>
                  <a:pt x="10692003" y="0"/>
                </a:lnTo>
                <a:lnTo>
                  <a:pt x="0" y="0"/>
                </a:lnTo>
                <a:lnTo>
                  <a:pt x="0" y="196049"/>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5124" name="object 86"/>
          <p:cNvSpPr>
            <a:spLocks noChangeArrowheads="1"/>
          </p:cNvSpPr>
          <p:nvPr/>
        </p:nvSpPr>
        <p:spPr bwMode="auto">
          <a:xfrm>
            <a:off x="0" y="435817"/>
            <a:ext cx="9142643" cy="0"/>
          </a:xfrm>
          <a:custGeom>
            <a:avLst/>
            <a:gdLst>
              <a:gd name="T0" fmla="*/ 0 w 10692003"/>
              <a:gd name="T1" fmla="*/ 10692003 w 10692003"/>
            </a:gdLst>
            <a:ahLst/>
            <a:cxnLst/>
            <a:rect l="T0" t="0" r="T1" b="0"/>
            <a:pathLst>
              <a:path w="10692003">
                <a:moveTo>
                  <a:pt x="0" y="0"/>
                </a:moveTo>
                <a:lnTo>
                  <a:pt x="10692003"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5125" name="object 83"/>
          <p:cNvSpPr>
            <a:spLocks noChangeArrowheads="1"/>
          </p:cNvSpPr>
          <p:nvPr/>
        </p:nvSpPr>
        <p:spPr bwMode="auto">
          <a:xfrm>
            <a:off x="0" y="497665"/>
            <a:ext cx="9142643" cy="0"/>
          </a:xfrm>
          <a:custGeom>
            <a:avLst/>
            <a:gdLst>
              <a:gd name="T0" fmla="*/ 0 w 10692003"/>
              <a:gd name="T1" fmla="*/ 10692003 w 10692003"/>
            </a:gdLst>
            <a:ahLst/>
            <a:cxnLst/>
            <a:rect l="T0" t="0" r="T1" b="0"/>
            <a:pathLst>
              <a:path w="10692003">
                <a:moveTo>
                  <a:pt x="0" y="0"/>
                </a:moveTo>
                <a:lnTo>
                  <a:pt x="10692003" y="0"/>
                </a:lnTo>
              </a:path>
            </a:pathLst>
          </a:custGeom>
          <a:noFill/>
          <a:ln w="54851">
            <a:solidFill>
              <a:srgbClr val="AADBD5"/>
            </a:solidFill>
            <a:miter lim="800000"/>
            <a:headEnd/>
            <a:tailEnd/>
          </a:ln>
        </p:spPr>
        <p:txBody>
          <a:bodyPr lIns="0" tIns="0" rIns="0" bIns="0"/>
          <a:lstStyle/>
          <a:p>
            <a:endParaRPr lang="en-US">
              <a:latin typeface="Calibri" pitchFamily="-101" charset="0"/>
            </a:endParaRPr>
          </a:p>
        </p:txBody>
      </p:sp>
      <p:sp>
        <p:nvSpPr>
          <p:cNvPr id="5126" name="object 82"/>
          <p:cNvSpPr>
            <a:spLocks noChangeArrowheads="1"/>
          </p:cNvSpPr>
          <p:nvPr/>
        </p:nvSpPr>
        <p:spPr bwMode="auto">
          <a:xfrm>
            <a:off x="0" y="583966"/>
            <a:ext cx="9142643" cy="0"/>
          </a:xfrm>
          <a:custGeom>
            <a:avLst/>
            <a:gdLst>
              <a:gd name="T0" fmla="*/ 0 w 10692003"/>
              <a:gd name="T1" fmla="*/ 10692003 w 10692003"/>
            </a:gdLst>
            <a:ahLst/>
            <a:cxnLst/>
            <a:rect l="T0" t="0" r="T1" b="0"/>
            <a:pathLst>
              <a:path w="10692003">
                <a:moveTo>
                  <a:pt x="0" y="0"/>
                </a:moveTo>
                <a:lnTo>
                  <a:pt x="10692003" y="0"/>
                </a:lnTo>
              </a:path>
            </a:pathLst>
          </a:custGeom>
          <a:noFill/>
          <a:ln w="38785">
            <a:solidFill>
              <a:srgbClr val="AADBD5"/>
            </a:solidFill>
            <a:miter lim="800000"/>
            <a:headEnd/>
            <a:tailEnd/>
          </a:ln>
        </p:spPr>
        <p:txBody>
          <a:bodyPr lIns="0" tIns="0" rIns="0" bIns="0"/>
          <a:lstStyle/>
          <a:p>
            <a:endParaRPr lang="en-US">
              <a:latin typeface="Calibri" pitchFamily="-101" charset="0"/>
            </a:endParaRPr>
          </a:p>
        </p:txBody>
      </p:sp>
      <p:sp>
        <p:nvSpPr>
          <p:cNvPr id="5127" name="object 81"/>
          <p:cNvSpPr>
            <a:spLocks noChangeArrowheads="1"/>
          </p:cNvSpPr>
          <p:nvPr/>
        </p:nvSpPr>
        <p:spPr bwMode="auto">
          <a:xfrm>
            <a:off x="0" y="640061"/>
            <a:ext cx="9142643" cy="0"/>
          </a:xfrm>
          <a:custGeom>
            <a:avLst/>
            <a:gdLst>
              <a:gd name="T0" fmla="*/ 0 w 10692003"/>
              <a:gd name="T1" fmla="*/ 10692003 w 10692003"/>
            </a:gdLst>
            <a:ahLst/>
            <a:cxnLst/>
            <a:rect l="T0" t="0" r="T1" b="0"/>
            <a:pathLst>
              <a:path w="10692003">
                <a:moveTo>
                  <a:pt x="0" y="0"/>
                </a:moveTo>
                <a:lnTo>
                  <a:pt x="10692003"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5128" name="object 57"/>
          <p:cNvSpPr>
            <a:spLocks noChangeArrowheads="1"/>
          </p:cNvSpPr>
          <p:nvPr/>
        </p:nvSpPr>
        <p:spPr bwMode="auto">
          <a:xfrm>
            <a:off x="3133069" y="3030581"/>
            <a:ext cx="3583753" cy="0"/>
          </a:xfrm>
          <a:custGeom>
            <a:avLst/>
            <a:gdLst>
              <a:gd name="T0" fmla="*/ 0 w 4191495"/>
              <a:gd name="T1" fmla="*/ 4191495 w 4191495"/>
            </a:gdLst>
            <a:ahLst/>
            <a:cxnLst/>
            <a:rect l="T0" t="0" r="T1" b="0"/>
            <a:pathLst>
              <a:path w="4191495">
                <a:moveTo>
                  <a:pt x="0" y="0"/>
                </a:moveTo>
                <a:lnTo>
                  <a:pt x="4191495"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29" name="object 58"/>
          <p:cNvSpPr>
            <a:spLocks noChangeArrowheads="1"/>
          </p:cNvSpPr>
          <p:nvPr/>
        </p:nvSpPr>
        <p:spPr bwMode="auto">
          <a:xfrm>
            <a:off x="2905012" y="3030581"/>
            <a:ext cx="4130819" cy="0"/>
          </a:xfrm>
          <a:custGeom>
            <a:avLst/>
            <a:gdLst>
              <a:gd name="T0" fmla="*/ 0 w 4830800"/>
              <a:gd name="T1" fmla="*/ 4830800 w 4830800"/>
            </a:gdLst>
            <a:ahLst/>
            <a:cxnLst/>
            <a:rect l="T0" t="0" r="T1" b="0"/>
            <a:pathLst>
              <a:path w="4830800">
                <a:moveTo>
                  <a:pt x="0" y="0"/>
                </a:moveTo>
                <a:lnTo>
                  <a:pt x="4830800"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30" name="object 59"/>
          <p:cNvSpPr>
            <a:spLocks noChangeArrowheads="1"/>
          </p:cNvSpPr>
          <p:nvPr/>
        </p:nvSpPr>
        <p:spPr bwMode="auto">
          <a:xfrm>
            <a:off x="2905012" y="2729967"/>
            <a:ext cx="4151181" cy="0"/>
          </a:xfrm>
          <a:custGeom>
            <a:avLst/>
            <a:gdLst>
              <a:gd name="T0" fmla="*/ 0 w 4854473"/>
              <a:gd name="T1" fmla="*/ 4854473 w 4854473"/>
            </a:gdLst>
            <a:ahLst/>
            <a:cxnLst/>
            <a:rect l="T0" t="0" r="T1" b="0"/>
            <a:pathLst>
              <a:path w="4854473">
                <a:moveTo>
                  <a:pt x="0" y="0"/>
                </a:moveTo>
                <a:lnTo>
                  <a:pt x="4854473"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31" name="object 60"/>
          <p:cNvSpPr>
            <a:spLocks noChangeArrowheads="1"/>
          </p:cNvSpPr>
          <p:nvPr/>
        </p:nvSpPr>
        <p:spPr bwMode="auto">
          <a:xfrm>
            <a:off x="2905012" y="3332632"/>
            <a:ext cx="4151181" cy="0"/>
          </a:xfrm>
          <a:custGeom>
            <a:avLst/>
            <a:gdLst>
              <a:gd name="T0" fmla="*/ 0 w 4854473"/>
              <a:gd name="T1" fmla="*/ 4854473 w 4854473"/>
            </a:gdLst>
            <a:ahLst/>
            <a:cxnLst/>
            <a:rect l="T0" t="0" r="T1" b="0"/>
            <a:pathLst>
              <a:path w="4854473">
                <a:moveTo>
                  <a:pt x="0" y="0"/>
                </a:moveTo>
                <a:lnTo>
                  <a:pt x="4854473"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32" name="object 61"/>
          <p:cNvSpPr>
            <a:spLocks noChangeArrowheads="1"/>
          </p:cNvSpPr>
          <p:nvPr/>
        </p:nvSpPr>
        <p:spPr bwMode="auto">
          <a:xfrm>
            <a:off x="2905012" y="3634683"/>
            <a:ext cx="4151181" cy="0"/>
          </a:xfrm>
          <a:custGeom>
            <a:avLst/>
            <a:gdLst>
              <a:gd name="T0" fmla="*/ 0 w 4854473"/>
              <a:gd name="T1" fmla="*/ 4854473 w 4854473"/>
            </a:gdLst>
            <a:ahLst/>
            <a:cxnLst/>
            <a:rect l="T0" t="0" r="T1" b="0"/>
            <a:pathLst>
              <a:path w="4854473">
                <a:moveTo>
                  <a:pt x="0" y="0"/>
                </a:moveTo>
                <a:lnTo>
                  <a:pt x="4854473"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33" name="object 62"/>
          <p:cNvSpPr>
            <a:spLocks noChangeArrowheads="1"/>
          </p:cNvSpPr>
          <p:nvPr/>
        </p:nvSpPr>
        <p:spPr bwMode="auto">
          <a:xfrm>
            <a:off x="2905012" y="3936734"/>
            <a:ext cx="4151181" cy="0"/>
          </a:xfrm>
          <a:custGeom>
            <a:avLst/>
            <a:gdLst>
              <a:gd name="T0" fmla="*/ 0 w 4854473"/>
              <a:gd name="T1" fmla="*/ 4854473 w 4854473"/>
            </a:gdLst>
            <a:ahLst/>
            <a:cxnLst/>
            <a:rect l="T0" t="0" r="T1" b="0"/>
            <a:pathLst>
              <a:path w="4854473">
                <a:moveTo>
                  <a:pt x="0" y="0"/>
                </a:moveTo>
                <a:lnTo>
                  <a:pt x="4854473"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34" name="object 63"/>
          <p:cNvSpPr>
            <a:spLocks noChangeArrowheads="1"/>
          </p:cNvSpPr>
          <p:nvPr/>
        </p:nvSpPr>
        <p:spPr bwMode="auto">
          <a:xfrm>
            <a:off x="2905012" y="4237346"/>
            <a:ext cx="4151181" cy="0"/>
          </a:xfrm>
          <a:custGeom>
            <a:avLst/>
            <a:gdLst>
              <a:gd name="T0" fmla="*/ 0 w 4854473"/>
              <a:gd name="T1" fmla="*/ 4854473 w 4854473"/>
            </a:gdLst>
            <a:ahLst/>
            <a:cxnLst/>
            <a:rect l="T0" t="0" r="T1" b="0"/>
            <a:pathLst>
              <a:path w="4854473">
                <a:moveTo>
                  <a:pt x="0" y="0"/>
                </a:moveTo>
                <a:lnTo>
                  <a:pt x="4854473"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35" name="object 64"/>
          <p:cNvSpPr>
            <a:spLocks noChangeArrowheads="1"/>
          </p:cNvSpPr>
          <p:nvPr/>
        </p:nvSpPr>
        <p:spPr bwMode="auto">
          <a:xfrm>
            <a:off x="2905012" y="4539398"/>
            <a:ext cx="4151181" cy="0"/>
          </a:xfrm>
          <a:custGeom>
            <a:avLst/>
            <a:gdLst>
              <a:gd name="T0" fmla="*/ 0 w 4854473"/>
              <a:gd name="T1" fmla="*/ 4854473 w 4854473"/>
            </a:gdLst>
            <a:ahLst/>
            <a:cxnLst/>
            <a:rect l="T0" t="0" r="T1" b="0"/>
            <a:pathLst>
              <a:path w="4854473">
                <a:moveTo>
                  <a:pt x="0" y="0"/>
                </a:moveTo>
                <a:lnTo>
                  <a:pt x="4854473"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36" name="object 65"/>
          <p:cNvSpPr>
            <a:spLocks noChangeArrowheads="1"/>
          </p:cNvSpPr>
          <p:nvPr/>
        </p:nvSpPr>
        <p:spPr bwMode="auto">
          <a:xfrm>
            <a:off x="2905012" y="4841449"/>
            <a:ext cx="4151181" cy="0"/>
          </a:xfrm>
          <a:custGeom>
            <a:avLst/>
            <a:gdLst>
              <a:gd name="T0" fmla="*/ 0 w 4854473"/>
              <a:gd name="T1" fmla="*/ 4854473 w 4854473"/>
            </a:gdLst>
            <a:ahLst/>
            <a:cxnLst/>
            <a:rect l="T0" t="0" r="T1" b="0"/>
            <a:pathLst>
              <a:path w="4854473">
                <a:moveTo>
                  <a:pt x="0" y="0"/>
                </a:moveTo>
                <a:lnTo>
                  <a:pt x="4854473"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37" name="object 66"/>
          <p:cNvSpPr>
            <a:spLocks noChangeArrowheads="1"/>
          </p:cNvSpPr>
          <p:nvPr/>
        </p:nvSpPr>
        <p:spPr bwMode="auto">
          <a:xfrm>
            <a:off x="2905012" y="5143500"/>
            <a:ext cx="4151181" cy="0"/>
          </a:xfrm>
          <a:custGeom>
            <a:avLst/>
            <a:gdLst>
              <a:gd name="T0" fmla="*/ 0 w 4854473"/>
              <a:gd name="T1" fmla="*/ 4854473 w 4854473"/>
            </a:gdLst>
            <a:ahLst/>
            <a:cxnLst/>
            <a:rect l="T0" t="0" r="T1" b="0"/>
            <a:pathLst>
              <a:path w="4854473">
                <a:moveTo>
                  <a:pt x="0" y="0"/>
                </a:moveTo>
                <a:lnTo>
                  <a:pt x="4854473"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38" name="object 67"/>
          <p:cNvSpPr>
            <a:spLocks noChangeArrowheads="1"/>
          </p:cNvSpPr>
          <p:nvPr/>
        </p:nvSpPr>
        <p:spPr bwMode="auto">
          <a:xfrm>
            <a:off x="2905012" y="5444113"/>
            <a:ext cx="4151181" cy="0"/>
          </a:xfrm>
          <a:custGeom>
            <a:avLst/>
            <a:gdLst>
              <a:gd name="T0" fmla="*/ 0 w 4854473"/>
              <a:gd name="T1" fmla="*/ 4854473 w 4854473"/>
            </a:gdLst>
            <a:ahLst/>
            <a:cxnLst/>
            <a:rect l="T0" t="0" r="T1" b="0"/>
            <a:pathLst>
              <a:path w="4854473">
                <a:moveTo>
                  <a:pt x="0" y="0"/>
                </a:moveTo>
                <a:lnTo>
                  <a:pt x="4854473"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39" name="object 68"/>
          <p:cNvSpPr>
            <a:spLocks noChangeArrowheads="1"/>
          </p:cNvSpPr>
          <p:nvPr/>
        </p:nvSpPr>
        <p:spPr bwMode="auto">
          <a:xfrm>
            <a:off x="2905012" y="5746164"/>
            <a:ext cx="4151181" cy="0"/>
          </a:xfrm>
          <a:custGeom>
            <a:avLst/>
            <a:gdLst>
              <a:gd name="T0" fmla="*/ 0 w 4854473"/>
              <a:gd name="T1" fmla="*/ 4854473 w 4854473"/>
            </a:gdLst>
            <a:ahLst/>
            <a:cxnLst/>
            <a:rect l="T0" t="0" r="T1" b="0"/>
            <a:pathLst>
              <a:path w="4854473">
                <a:moveTo>
                  <a:pt x="0" y="0"/>
                </a:moveTo>
                <a:lnTo>
                  <a:pt x="4854473" y="0"/>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40" name="object 69"/>
          <p:cNvSpPr>
            <a:spLocks noChangeArrowheads="1"/>
          </p:cNvSpPr>
          <p:nvPr/>
        </p:nvSpPr>
        <p:spPr bwMode="auto">
          <a:xfrm>
            <a:off x="3363841" y="2412095"/>
            <a:ext cx="0" cy="3690778"/>
          </a:xfrm>
          <a:custGeom>
            <a:avLst/>
            <a:gdLst>
              <a:gd name="T0" fmla="*/ 0 h 4072902"/>
              <a:gd name="T1" fmla="*/ 4072902 h 4072902"/>
            </a:gdLst>
            <a:ahLst/>
            <a:cxnLst/>
            <a:rect l="0" t="T0" r="0" b="T1"/>
            <a:pathLst>
              <a:path h="4072902">
                <a:moveTo>
                  <a:pt x="0" y="0"/>
                </a:moveTo>
                <a:lnTo>
                  <a:pt x="0" y="4072902"/>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41" name="object 70"/>
          <p:cNvSpPr>
            <a:spLocks noChangeArrowheads="1"/>
          </p:cNvSpPr>
          <p:nvPr/>
        </p:nvSpPr>
        <p:spPr bwMode="auto">
          <a:xfrm>
            <a:off x="6305505" y="2412095"/>
            <a:ext cx="0" cy="3690778"/>
          </a:xfrm>
          <a:custGeom>
            <a:avLst/>
            <a:gdLst>
              <a:gd name="T0" fmla="*/ 0 h 4072902"/>
              <a:gd name="T1" fmla="*/ 4072902 h 4072902"/>
            </a:gdLst>
            <a:ahLst/>
            <a:cxnLst/>
            <a:rect l="0" t="T0" r="0" b="T1"/>
            <a:pathLst>
              <a:path h="4072902">
                <a:moveTo>
                  <a:pt x="0" y="0"/>
                </a:moveTo>
                <a:lnTo>
                  <a:pt x="0" y="4072902"/>
                </a:lnTo>
              </a:path>
            </a:pathLst>
          </a:custGeom>
          <a:noFill/>
          <a:ln w="9525">
            <a:solidFill>
              <a:srgbClr val="5F6062"/>
            </a:solidFill>
            <a:miter lim="800000"/>
            <a:headEnd/>
            <a:tailEnd/>
          </a:ln>
        </p:spPr>
        <p:txBody>
          <a:bodyPr lIns="0" tIns="0" rIns="0" bIns="0"/>
          <a:lstStyle/>
          <a:p>
            <a:endParaRPr lang="en-US">
              <a:latin typeface="Calibri" pitchFamily="-101" charset="0"/>
            </a:endParaRPr>
          </a:p>
        </p:txBody>
      </p:sp>
      <p:sp>
        <p:nvSpPr>
          <p:cNvPr id="5142" name="object 71"/>
          <p:cNvSpPr>
            <a:spLocks noChangeArrowheads="1"/>
          </p:cNvSpPr>
          <p:nvPr/>
        </p:nvSpPr>
        <p:spPr bwMode="auto">
          <a:xfrm>
            <a:off x="4213625" y="3483657"/>
            <a:ext cx="1842104" cy="4074815"/>
          </a:xfrm>
          <a:custGeom>
            <a:avLst/>
            <a:gdLst>
              <a:gd name="T0" fmla="*/ 0 w 2153450"/>
              <a:gd name="T1" fmla="*/ 0 h 4497120"/>
              <a:gd name="T2" fmla="*/ 2153450 w 2153450"/>
              <a:gd name="T3" fmla="*/ 4497120 h 4497120"/>
            </a:gdLst>
            <a:ahLst/>
            <a:cxnLst/>
            <a:rect l="T0" t="T1" r="T2" b="T3"/>
            <a:pathLst>
              <a:path w="2153450" h="4497120">
                <a:moveTo>
                  <a:pt x="637122" y="2000715"/>
                </a:moveTo>
                <a:lnTo>
                  <a:pt x="2094549" y="99968"/>
                </a:lnTo>
                <a:lnTo>
                  <a:pt x="2083866" y="67386"/>
                </a:lnTo>
                <a:lnTo>
                  <a:pt x="2153450" y="0"/>
                </a:lnTo>
                <a:lnTo>
                  <a:pt x="2038108" y="56337"/>
                </a:lnTo>
                <a:lnTo>
                  <a:pt x="2072155" y="82656"/>
                </a:lnTo>
                <a:lnTo>
                  <a:pt x="599926" y="2002288"/>
                </a:lnTo>
                <a:lnTo>
                  <a:pt x="637122" y="2000715"/>
                </a:lnTo>
                <a:close/>
              </a:path>
              <a:path w="2153450" h="4497120">
                <a:moveTo>
                  <a:pt x="2153450" y="0"/>
                </a:moveTo>
                <a:lnTo>
                  <a:pt x="2083866" y="67386"/>
                </a:lnTo>
                <a:lnTo>
                  <a:pt x="2094549" y="99968"/>
                </a:lnTo>
                <a:lnTo>
                  <a:pt x="2128596" y="126288"/>
                </a:lnTo>
                <a:lnTo>
                  <a:pt x="2153450" y="0"/>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5143" name="object 72"/>
          <p:cNvSpPr>
            <a:spLocks noChangeArrowheads="1"/>
          </p:cNvSpPr>
          <p:nvPr/>
        </p:nvSpPr>
        <p:spPr bwMode="auto">
          <a:xfrm>
            <a:off x="4185118" y="3467836"/>
            <a:ext cx="1840746" cy="4074814"/>
          </a:xfrm>
          <a:custGeom>
            <a:avLst/>
            <a:gdLst>
              <a:gd name="T0" fmla="*/ 0 w 2153462"/>
              <a:gd name="T1" fmla="*/ 0 h 4497146"/>
              <a:gd name="T2" fmla="*/ 2153462 w 2153462"/>
              <a:gd name="T3" fmla="*/ 4497146 h 4497146"/>
            </a:gdLst>
            <a:ahLst/>
            <a:cxnLst/>
            <a:rect l="T0" t="T1" r="T2" b="T3"/>
            <a:pathLst>
              <a:path w="2153462" h="4497146">
                <a:moveTo>
                  <a:pt x="622695" y="2019507"/>
                </a:moveTo>
                <a:lnTo>
                  <a:pt x="2094788" y="100081"/>
                </a:lnTo>
                <a:lnTo>
                  <a:pt x="2083854" y="67360"/>
                </a:lnTo>
                <a:lnTo>
                  <a:pt x="2153462" y="0"/>
                </a:lnTo>
                <a:lnTo>
                  <a:pt x="2038350" y="56451"/>
                </a:lnTo>
                <a:lnTo>
                  <a:pt x="2072169" y="82595"/>
                </a:lnTo>
                <a:lnTo>
                  <a:pt x="585491" y="2021079"/>
                </a:lnTo>
                <a:lnTo>
                  <a:pt x="622695" y="2019507"/>
                </a:lnTo>
                <a:close/>
              </a:path>
              <a:path w="2153462" h="4497146">
                <a:moveTo>
                  <a:pt x="2153462" y="0"/>
                </a:moveTo>
                <a:lnTo>
                  <a:pt x="2083854" y="67360"/>
                </a:lnTo>
                <a:lnTo>
                  <a:pt x="2094788" y="100081"/>
                </a:lnTo>
                <a:lnTo>
                  <a:pt x="2128837" y="126403"/>
                </a:lnTo>
                <a:lnTo>
                  <a:pt x="2153462" y="0"/>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5144" name="object 73"/>
          <p:cNvSpPr>
            <a:spLocks noChangeArrowheads="1"/>
          </p:cNvSpPr>
          <p:nvPr/>
        </p:nvSpPr>
        <p:spPr bwMode="auto">
          <a:xfrm>
            <a:off x="5928125" y="3467836"/>
            <a:ext cx="97739" cy="115067"/>
          </a:xfrm>
          <a:custGeom>
            <a:avLst/>
            <a:gdLst>
              <a:gd name="T0" fmla="*/ 0 w 115112"/>
              <a:gd name="T1" fmla="*/ 0 h 126403"/>
              <a:gd name="T2" fmla="*/ 115112 w 115112"/>
              <a:gd name="T3" fmla="*/ 126403 h 126403"/>
            </a:gdLst>
            <a:ahLst/>
            <a:cxnLst/>
            <a:rect l="T0" t="T1" r="T2" b="T3"/>
            <a:pathLst>
              <a:path w="115112" h="126403">
                <a:moveTo>
                  <a:pt x="115112" y="0"/>
                </a:moveTo>
                <a:lnTo>
                  <a:pt x="0" y="56451"/>
                </a:lnTo>
                <a:lnTo>
                  <a:pt x="90487" y="126403"/>
                </a:lnTo>
                <a:lnTo>
                  <a:pt x="115112" y="0"/>
                </a:lnTo>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5145" name="object 74"/>
          <p:cNvSpPr>
            <a:spLocks noChangeArrowheads="1"/>
          </p:cNvSpPr>
          <p:nvPr/>
        </p:nvSpPr>
        <p:spPr bwMode="auto">
          <a:xfrm>
            <a:off x="4216340" y="3529684"/>
            <a:ext cx="1770157" cy="3930981"/>
          </a:xfrm>
          <a:custGeom>
            <a:avLst/>
            <a:gdLst>
              <a:gd name="T0" fmla="*/ 0 w 2068791"/>
              <a:gd name="T1" fmla="*/ 0 h 4339374"/>
              <a:gd name="T2" fmla="*/ 2068791 w 2068791"/>
              <a:gd name="T3" fmla="*/ 4339374 h 4339374"/>
            </a:gdLst>
            <a:ahLst/>
            <a:cxnLst/>
            <a:rect l="T0" t="T1" r="T2" b="T3"/>
            <a:pathLst>
              <a:path w="2068791" h="4339374">
                <a:moveTo>
                  <a:pt x="584976" y="1952146"/>
                </a:moveTo>
                <a:lnTo>
                  <a:pt x="2068791" y="17437"/>
                </a:lnTo>
                <a:lnTo>
                  <a:pt x="2046135" y="0"/>
                </a:lnTo>
                <a:lnTo>
                  <a:pt x="547772" y="1953719"/>
                </a:lnTo>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5146" name="object 75"/>
          <p:cNvSpPr>
            <a:spLocks noChangeArrowheads="1"/>
          </p:cNvSpPr>
          <p:nvPr/>
        </p:nvSpPr>
        <p:spPr bwMode="auto">
          <a:xfrm>
            <a:off x="4141679" y="2729967"/>
            <a:ext cx="1953416" cy="2705516"/>
          </a:xfrm>
          <a:custGeom>
            <a:avLst/>
            <a:gdLst>
              <a:gd name="T0" fmla="*/ 0 w 2284120"/>
              <a:gd name="T1" fmla="*/ 0 h 2987357"/>
              <a:gd name="T2" fmla="*/ 2284120 w 2284120"/>
              <a:gd name="T3" fmla="*/ 2987357 h 2987357"/>
            </a:gdLst>
            <a:ahLst/>
            <a:cxnLst/>
            <a:rect l="T0" t="T1" r="T2" b="T3"/>
            <a:pathLst>
              <a:path w="2284120" h="2987357">
                <a:moveTo>
                  <a:pt x="2284120" y="0"/>
                </a:moveTo>
                <a:lnTo>
                  <a:pt x="2057031" y="0"/>
                </a:lnTo>
                <a:lnTo>
                  <a:pt x="2057031" y="332955"/>
                </a:lnTo>
                <a:lnTo>
                  <a:pt x="1792833" y="332955"/>
                </a:lnTo>
                <a:lnTo>
                  <a:pt x="1792833" y="665911"/>
                </a:lnTo>
                <a:lnTo>
                  <a:pt x="1571942" y="665911"/>
                </a:lnTo>
                <a:lnTo>
                  <a:pt x="1571942" y="998855"/>
                </a:lnTo>
                <a:lnTo>
                  <a:pt x="1397253" y="998855"/>
                </a:lnTo>
                <a:lnTo>
                  <a:pt x="1397253" y="1161656"/>
                </a:lnTo>
                <a:lnTo>
                  <a:pt x="1196581" y="1158748"/>
                </a:lnTo>
                <a:lnTo>
                  <a:pt x="1196581" y="1331810"/>
                </a:lnTo>
                <a:lnTo>
                  <a:pt x="1036243" y="1331810"/>
                </a:lnTo>
                <a:lnTo>
                  <a:pt x="1036243" y="1664766"/>
                </a:lnTo>
                <a:lnTo>
                  <a:pt x="799337" y="1664766"/>
                </a:lnTo>
                <a:lnTo>
                  <a:pt x="799337" y="1997722"/>
                </a:lnTo>
                <a:lnTo>
                  <a:pt x="522541" y="1997722"/>
                </a:lnTo>
                <a:lnTo>
                  <a:pt x="522541" y="2326995"/>
                </a:lnTo>
                <a:lnTo>
                  <a:pt x="271741" y="2326995"/>
                </a:lnTo>
                <a:lnTo>
                  <a:pt x="271741" y="2660840"/>
                </a:lnTo>
                <a:lnTo>
                  <a:pt x="0" y="2660840"/>
                </a:lnTo>
                <a:lnTo>
                  <a:pt x="0" y="2987357"/>
                </a:lnTo>
              </a:path>
            </a:pathLst>
          </a:custGeom>
          <a:noFill/>
          <a:ln w="25400">
            <a:solidFill>
              <a:srgbClr val="5383BD"/>
            </a:solidFill>
            <a:miter lim="800000"/>
            <a:headEnd/>
            <a:tailEnd/>
          </a:ln>
        </p:spPr>
        <p:txBody>
          <a:bodyPr lIns="0" tIns="0" rIns="0" bIns="0"/>
          <a:lstStyle/>
          <a:p>
            <a:endParaRPr lang="en-US">
              <a:latin typeface="Calibri" pitchFamily="-101" charset="0"/>
            </a:endParaRPr>
          </a:p>
        </p:txBody>
      </p:sp>
      <p:sp>
        <p:nvSpPr>
          <p:cNvPr id="5147" name="object 76"/>
          <p:cNvSpPr>
            <a:spLocks noChangeArrowheads="1"/>
          </p:cNvSpPr>
          <p:nvPr/>
        </p:nvSpPr>
        <p:spPr bwMode="auto">
          <a:xfrm>
            <a:off x="3647556" y="2166139"/>
            <a:ext cx="2359304" cy="309243"/>
          </a:xfrm>
          <a:custGeom>
            <a:avLst/>
            <a:gdLst>
              <a:gd name="T0" fmla="*/ 0 w 2760014"/>
              <a:gd name="T1" fmla="*/ 0 h 341134"/>
              <a:gd name="T2" fmla="*/ 2760014 w 2760014"/>
              <a:gd name="T3" fmla="*/ 341134 h 341134"/>
            </a:gdLst>
            <a:ahLst/>
            <a:cxnLst/>
            <a:rect l="T0" t="T1" r="T2" b="T3"/>
            <a:pathLst>
              <a:path w="2760014" h="341134">
                <a:moveTo>
                  <a:pt x="54990" y="279463"/>
                </a:moveTo>
                <a:lnTo>
                  <a:pt x="0" y="324802"/>
                </a:lnTo>
                <a:lnTo>
                  <a:pt x="53708" y="320370"/>
                </a:lnTo>
                <a:lnTo>
                  <a:pt x="64068" y="317962"/>
                </a:lnTo>
                <a:lnTo>
                  <a:pt x="1362417" y="15532"/>
                </a:lnTo>
                <a:lnTo>
                  <a:pt x="1365923" y="15367"/>
                </a:lnTo>
                <a:lnTo>
                  <a:pt x="2695809" y="287954"/>
                </a:lnTo>
                <a:lnTo>
                  <a:pt x="2690939" y="311340"/>
                </a:lnTo>
                <a:lnTo>
                  <a:pt x="2760014" y="293103"/>
                </a:lnTo>
                <a:lnTo>
                  <a:pt x="2706281" y="290093"/>
                </a:lnTo>
                <a:lnTo>
                  <a:pt x="2699013" y="272571"/>
                </a:lnTo>
                <a:lnTo>
                  <a:pt x="1365618" y="0"/>
                </a:lnTo>
                <a:lnTo>
                  <a:pt x="1362252" y="0"/>
                </a:lnTo>
                <a:lnTo>
                  <a:pt x="60440" y="302572"/>
                </a:lnTo>
                <a:lnTo>
                  <a:pt x="50037" y="304990"/>
                </a:lnTo>
                <a:lnTo>
                  <a:pt x="54990" y="279463"/>
                </a:lnTo>
                <a:close/>
              </a:path>
              <a:path w="2760014" h="341134">
                <a:moveTo>
                  <a:pt x="1363905" y="15835"/>
                </a:moveTo>
                <a:lnTo>
                  <a:pt x="2695809" y="287954"/>
                </a:lnTo>
                <a:lnTo>
                  <a:pt x="1365923" y="15367"/>
                </a:lnTo>
                <a:lnTo>
                  <a:pt x="1362417" y="15532"/>
                </a:lnTo>
                <a:lnTo>
                  <a:pt x="64068" y="317962"/>
                </a:lnTo>
                <a:lnTo>
                  <a:pt x="1363905" y="15835"/>
                </a:lnTo>
                <a:close/>
              </a:path>
              <a:path w="2760014" h="341134">
                <a:moveTo>
                  <a:pt x="2709494" y="274713"/>
                </a:moveTo>
                <a:lnTo>
                  <a:pt x="2760014" y="293103"/>
                </a:lnTo>
                <a:lnTo>
                  <a:pt x="2703880" y="249199"/>
                </a:lnTo>
                <a:lnTo>
                  <a:pt x="2699013" y="272571"/>
                </a:lnTo>
                <a:lnTo>
                  <a:pt x="2706281" y="290093"/>
                </a:lnTo>
                <a:lnTo>
                  <a:pt x="2760014" y="293103"/>
                </a:lnTo>
                <a:lnTo>
                  <a:pt x="2709494" y="274713"/>
                </a:lnTo>
                <a:close/>
              </a:path>
              <a:path w="2760014" h="341134">
                <a:moveTo>
                  <a:pt x="53708" y="320370"/>
                </a:moveTo>
                <a:lnTo>
                  <a:pt x="0" y="324802"/>
                </a:lnTo>
                <a:lnTo>
                  <a:pt x="69532" y="341134"/>
                </a:lnTo>
                <a:lnTo>
                  <a:pt x="64068" y="317962"/>
                </a:lnTo>
                <a:lnTo>
                  <a:pt x="53708" y="320370"/>
                </a:lnTo>
                <a:close/>
              </a:path>
              <a:path w="2760014" h="341134">
                <a:moveTo>
                  <a:pt x="54990" y="279463"/>
                </a:moveTo>
                <a:lnTo>
                  <a:pt x="50037" y="304990"/>
                </a:lnTo>
                <a:lnTo>
                  <a:pt x="60440" y="302572"/>
                </a:lnTo>
                <a:lnTo>
                  <a:pt x="54990" y="279463"/>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5148" name="object 77"/>
          <p:cNvSpPr>
            <a:spLocks noChangeArrowheads="1"/>
          </p:cNvSpPr>
          <p:nvPr/>
        </p:nvSpPr>
        <p:spPr bwMode="auto">
          <a:xfrm>
            <a:off x="3647556" y="2147441"/>
            <a:ext cx="2359304" cy="309242"/>
          </a:xfrm>
          <a:custGeom>
            <a:avLst/>
            <a:gdLst>
              <a:gd name="T0" fmla="*/ 0 w 2760014"/>
              <a:gd name="T1" fmla="*/ 0 h 341299"/>
              <a:gd name="T2" fmla="*/ 2760014 w 2760014"/>
              <a:gd name="T3" fmla="*/ 341299 h 341299"/>
            </a:gdLst>
            <a:ahLst/>
            <a:cxnLst/>
            <a:rect l="T0" t="T1" r="T2" b="T3"/>
            <a:pathLst>
              <a:path w="2760014" h="341299">
                <a:moveTo>
                  <a:pt x="54990" y="279463"/>
                </a:moveTo>
                <a:lnTo>
                  <a:pt x="0" y="324789"/>
                </a:lnTo>
                <a:lnTo>
                  <a:pt x="53708" y="320522"/>
                </a:lnTo>
                <a:lnTo>
                  <a:pt x="64079" y="318112"/>
                </a:lnTo>
                <a:lnTo>
                  <a:pt x="1362417" y="15532"/>
                </a:lnTo>
                <a:lnTo>
                  <a:pt x="1365923" y="15532"/>
                </a:lnTo>
                <a:lnTo>
                  <a:pt x="2695810" y="288105"/>
                </a:lnTo>
                <a:lnTo>
                  <a:pt x="2690939" y="311492"/>
                </a:lnTo>
                <a:lnTo>
                  <a:pt x="2760014" y="293090"/>
                </a:lnTo>
                <a:lnTo>
                  <a:pt x="2706281" y="290245"/>
                </a:lnTo>
                <a:lnTo>
                  <a:pt x="2699043" y="272577"/>
                </a:lnTo>
                <a:lnTo>
                  <a:pt x="1365618" y="0"/>
                </a:lnTo>
                <a:lnTo>
                  <a:pt x="1362252" y="152"/>
                </a:lnTo>
                <a:lnTo>
                  <a:pt x="60462" y="302732"/>
                </a:lnTo>
                <a:lnTo>
                  <a:pt x="50037" y="305155"/>
                </a:lnTo>
                <a:lnTo>
                  <a:pt x="54990" y="279463"/>
                </a:lnTo>
                <a:close/>
              </a:path>
              <a:path w="2760014" h="341299">
                <a:moveTo>
                  <a:pt x="1364282" y="15913"/>
                </a:moveTo>
                <a:lnTo>
                  <a:pt x="2695810" y="288105"/>
                </a:lnTo>
                <a:lnTo>
                  <a:pt x="1365923" y="15532"/>
                </a:lnTo>
                <a:lnTo>
                  <a:pt x="1362417" y="15532"/>
                </a:lnTo>
                <a:lnTo>
                  <a:pt x="64079" y="318112"/>
                </a:lnTo>
                <a:lnTo>
                  <a:pt x="1364282" y="15913"/>
                </a:lnTo>
                <a:close/>
              </a:path>
              <a:path w="2760014" h="341299">
                <a:moveTo>
                  <a:pt x="2709494" y="274713"/>
                </a:moveTo>
                <a:lnTo>
                  <a:pt x="2760014" y="293090"/>
                </a:lnTo>
                <a:lnTo>
                  <a:pt x="2703880" y="249351"/>
                </a:lnTo>
                <a:lnTo>
                  <a:pt x="2699043" y="272577"/>
                </a:lnTo>
                <a:lnTo>
                  <a:pt x="2706281" y="290245"/>
                </a:lnTo>
                <a:lnTo>
                  <a:pt x="2760014" y="293090"/>
                </a:lnTo>
                <a:lnTo>
                  <a:pt x="2709494" y="274713"/>
                </a:lnTo>
                <a:close/>
              </a:path>
              <a:path w="2760014" h="341299">
                <a:moveTo>
                  <a:pt x="53708" y="320522"/>
                </a:moveTo>
                <a:lnTo>
                  <a:pt x="0" y="324789"/>
                </a:lnTo>
                <a:lnTo>
                  <a:pt x="69532" y="341299"/>
                </a:lnTo>
                <a:lnTo>
                  <a:pt x="64079" y="318112"/>
                </a:lnTo>
                <a:lnTo>
                  <a:pt x="53708" y="320522"/>
                </a:lnTo>
                <a:close/>
              </a:path>
              <a:path w="2760014" h="341299">
                <a:moveTo>
                  <a:pt x="54990" y="279463"/>
                </a:moveTo>
                <a:lnTo>
                  <a:pt x="50037" y="305155"/>
                </a:lnTo>
                <a:lnTo>
                  <a:pt x="60462" y="302732"/>
                </a:lnTo>
                <a:lnTo>
                  <a:pt x="54990" y="279463"/>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5149" name="object 78"/>
          <p:cNvSpPr>
            <a:spLocks noChangeArrowheads="1"/>
          </p:cNvSpPr>
          <p:nvPr/>
        </p:nvSpPr>
        <p:spPr bwMode="auto">
          <a:xfrm>
            <a:off x="5948487" y="2373260"/>
            <a:ext cx="58372" cy="56096"/>
          </a:xfrm>
          <a:custGeom>
            <a:avLst/>
            <a:gdLst>
              <a:gd name="T0" fmla="*/ 0 w 69075"/>
              <a:gd name="T1" fmla="*/ 0 h 62141"/>
              <a:gd name="T2" fmla="*/ 69075 w 69075"/>
              <a:gd name="T3" fmla="*/ 62141 h 62141"/>
            </a:gdLst>
            <a:ahLst/>
            <a:cxnLst/>
            <a:rect l="T0" t="T1" r="T2" b="T3"/>
            <a:pathLst>
              <a:path w="69075" h="62141">
                <a:moveTo>
                  <a:pt x="12941" y="0"/>
                </a:moveTo>
                <a:lnTo>
                  <a:pt x="69075" y="43738"/>
                </a:lnTo>
                <a:lnTo>
                  <a:pt x="0" y="62141"/>
                </a:lnTo>
                <a:lnTo>
                  <a:pt x="12941"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5150" name="object 79"/>
          <p:cNvSpPr>
            <a:spLocks noChangeArrowheads="1"/>
          </p:cNvSpPr>
          <p:nvPr/>
        </p:nvSpPr>
        <p:spPr bwMode="auto">
          <a:xfrm>
            <a:off x="3647555" y="2400588"/>
            <a:ext cx="58371" cy="56095"/>
          </a:xfrm>
          <a:custGeom>
            <a:avLst/>
            <a:gdLst>
              <a:gd name="T0" fmla="*/ 0 w 69532"/>
              <a:gd name="T1" fmla="*/ 0 h 61836"/>
              <a:gd name="T2" fmla="*/ 69532 w 69532"/>
              <a:gd name="T3" fmla="*/ 61836 h 61836"/>
            </a:gdLst>
            <a:ahLst/>
            <a:cxnLst/>
            <a:rect l="T0" t="T1" r="T2" b="T3"/>
            <a:pathLst>
              <a:path w="69532" h="61836">
                <a:moveTo>
                  <a:pt x="69532" y="61836"/>
                </a:moveTo>
                <a:lnTo>
                  <a:pt x="0" y="45326"/>
                </a:lnTo>
                <a:lnTo>
                  <a:pt x="54990" y="0"/>
                </a:lnTo>
                <a:lnTo>
                  <a:pt x="69532" y="61836"/>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5151" name="object 80"/>
          <p:cNvSpPr>
            <a:spLocks noChangeArrowheads="1"/>
          </p:cNvSpPr>
          <p:nvPr/>
        </p:nvSpPr>
        <p:spPr bwMode="auto">
          <a:xfrm>
            <a:off x="3689637" y="2147441"/>
            <a:ext cx="2273783" cy="290544"/>
          </a:xfrm>
          <a:custGeom>
            <a:avLst/>
            <a:gdLst>
              <a:gd name="T0" fmla="*/ 0 w 2659456"/>
              <a:gd name="T1" fmla="*/ 0 h 320687"/>
              <a:gd name="T2" fmla="*/ 2659456 w 2659456"/>
              <a:gd name="T3" fmla="*/ 320687 h 320687"/>
            </a:gdLst>
            <a:ahLst/>
            <a:cxnLst/>
            <a:rect l="T0" t="T1" r="T2" b="T3"/>
            <a:pathLst>
              <a:path w="2659456" h="320687">
                <a:moveTo>
                  <a:pt x="0" y="305320"/>
                </a:moveTo>
                <a:lnTo>
                  <a:pt x="1312214" y="317"/>
                </a:lnTo>
                <a:lnTo>
                  <a:pt x="1313332" y="0"/>
                </a:lnTo>
                <a:lnTo>
                  <a:pt x="1314462" y="0"/>
                </a:lnTo>
                <a:lnTo>
                  <a:pt x="1315580" y="165"/>
                </a:lnTo>
                <a:lnTo>
                  <a:pt x="2659456" y="274878"/>
                </a:lnTo>
                <a:lnTo>
                  <a:pt x="2656243" y="290410"/>
                </a:lnTo>
                <a:lnTo>
                  <a:pt x="1312379" y="15697"/>
                </a:lnTo>
                <a:lnTo>
                  <a:pt x="1315885" y="15697"/>
                </a:lnTo>
                <a:lnTo>
                  <a:pt x="3670" y="320687"/>
                </a:lnTo>
                <a:lnTo>
                  <a:pt x="0" y="30532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56" name="object 56"/>
          <p:cNvSpPr txBox="1"/>
          <p:nvPr/>
        </p:nvSpPr>
        <p:spPr>
          <a:xfrm>
            <a:off x="2486907" y="1018344"/>
            <a:ext cx="4187833" cy="304928"/>
          </a:xfrm>
          <a:prstGeom prst="rect">
            <a:avLst/>
          </a:prstGeom>
        </p:spPr>
        <p:txBody>
          <a:bodyPr lIns="0" tIns="0" rIns="0" bIns="0"/>
          <a:lstStyle/>
          <a:p>
            <a:pPr marL="11128">
              <a:lnSpc>
                <a:spcPts val="2290"/>
              </a:lnSpc>
              <a:spcBef>
                <a:spcPts val="110"/>
              </a:spcBef>
            </a:pPr>
            <a:r>
              <a:rPr lang="en-US" sz="2100" b="1" dirty="0" err="1">
                <a:solidFill>
                  <a:srgbClr val="404E5F"/>
                </a:solidFill>
                <a:latin typeface="Trebuchet MS" pitchFamily="-101" charset="0"/>
              </a:rPr>
              <a:t>Standarde</a:t>
            </a:r>
            <a:r>
              <a:rPr lang="en-US" sz="2100" b="1" dirty="0">
                <a:solidFill>
                  <a:srgbClr val="404E5F"/>
                </a:solidFill>
                <a:latin typeface="Trebuchet MS" pitchFamily="-101" charset="0"/>
              </a:rPr>
              <a:t> </a:t>
            </a:r>
            <a:r>
              <a:rPr lang="en-US" sz="2100" b="1" dirty="0" err="1">
                <a:solidFill>
                  <a:srgbClr val="404E5F"/>
                </a:solidFill>
                <a:latin typeface="Trebuchet MS" pitchFamily="-101" charset="0"/>
              </a:rPr>
              <a:t>reprezentative</a:t>
            </a:r>
            <a:r>
              <a:rPr lang="en-US" sz="2100" b="1" dirty="0">
                <a:solidFill>
                  <a:srgbClr val="404E5F"/>
                </a:solidFill>
                <a:latin typeface="Trebuchet MS" pitchFamily="-101" charset="0"/>
              </a:rPr>
              <a:t> </a:t>
            </a:r>
            <a:r>
              <a:rPr lang="en-US" sz="2100" b="1" dirty="0" err="1">
                <a:solidFill>
                  <a:srgbClr val="404E5F"/>
                </a:solidFill>
                <a:latin typeface="Trebuchet MS" pitchFamily="-101" charset="0"/>
              </a:rPr>
              <a:t>pentru</a:t>
            </a:r>
            <a:endParaRPr lang="en-US" sz="2100" dirty="0">
              <a:solidFill>
                <a:srgbClr val="404E5F"/>
              </a:solidFill>
              <a:latin typeface="Trebuchet MS" pitchFamily="-101" charset="0"/>
            </a:endParaRPr>
          </a:p>
        </p:txBody>
      </p:sp>
      <p:sp>
        <p:nvSpPr>
          <p:cNvPr id="55" name="object 55"/>
          <p:cNvSpPr txBox="1"/>
          <p:nvPr/>
        </p:nvSpPr>
        <p:spPr>
          <a:xfrm>
            <a:off x="2486907" y="1356354"/>
            <a:ext cx="1140285" cy="303489"/>
          </a:xfrm>
          <a:prstGeom prst="rect">
            <a:avLst/>
          </a:prstGeom>
        </p:spPr>
        <p:txBody>
          <a:bodyPr lIns="0" tIns="0" rIns="0" bIns="0"/>
          <a:lstStyle/>
          <a:p>
            <a:pPr marL="11128">
              <a:lnSpc>
                <a:spcPts val="2290"/>
              </a:lnSpc>
              <a:spcBef>
                <a:spcPts val="110"/>
              </a:spcBef>
            </a:pPr>
            <a:r>
              <a:rPr lang="en-US" sz="2100" b="1" dirty="0" err="1">
                <a:solidFill>
                  <a:srgbClr val="4C4B4D"/>
                </a:solidFill>
                <a:latin typeface="Trebuchet MS" pitchFamily="-101" charset="0"/>
              </a:rPr>
              <a:t>educație</a:t>
            </a:r>
            <a:endParaRPr lang="en-US" sz="2100" dirty="0">
              <a:latin typeface="Trebuchet MS" pitchFamily="-101" charset="0"/>
            </a:endParaRPr>
          </a:p>
        </p:txBody>
      </p:sp>
      <p:sp>
        <p:nvSpPr>
          <p:cNvPr id="54" name="object 54"/>
          <p:cNvSpPr txBox="1"/>
          <p:nvPr/>
        </p:nvSpPr>
        <p:spPr>
          <a:xfrm>
            <a:off x="3689637" y="1356354"/>
            <a:ext cx="3814525" cy="316435"/>
          </a:xfrm>
          <a:prstGeom prst="rect">
            <a:avLst/>
          </a:prstGeom>
        </p:spPr>
        <p:txBody>
          <a:bodyPr lIns="0" tIns="0" rIns="0" bIns="0"/>
          <a:lstStyle/>
          <a:p>
            <a:pPr marL="11128">
              <a:lnSpc>
                <a:spcPts val="2290"/>
              </a:lnSpc>
              <a:spcBef>
                <a:spcPts val="110"/>
              </a:spcBef>
            </a:pPr>
            <a:r>
              <a:rPr lang="en-US" sz="2100" b="1" dirty="0" err="1">
                <a:solidFill>
                  <a:srgbClr val="4C4B4D"/>
                </a:solidFill>
                <a:latin typeface="Trebuchet MS" pitchFamily="-101" charset="0"/>
              </a:rPr>
              <a:t>și</a:t>
            </a:r>
            <a:r>
              <a:rPr lang="en-US" sz="2100" b="1" dirty="0">
                <a:solidFill>
                  <a:srgbClr val="4C4B4D"/>
                </a:solidFill>
                <a:latin typeface="Trebuchet MS" pitchFamily="-101" charset="0"/>
              </a:rPr>
              <a:t> </a:t>
            </a:r>
            <a:r>
              <a:rPr lang="en-US" sz="2100" b="1" dirty="0" err="1">
                <a:solidFill>
                  <a:srgbClr val="4C4B4D"/>
                </a:solidFill>
                <a:latin typeface="Trebuchet MS" pitchFamily="-101" charset="0"/>
              </a:rPr>
              <a:t>formare</a:t>
            </a:r>
            <a:r>
              <a:rPr lang="en-US" sz="2100" b="1" dirty="0">
                <a:solidFill>
                  <a:srgbClr val="4C4B4D"/>
                </a:solidFill>
                <a:latin typeface="Trebuchet MS" pitchFamily="-101" charset="0"/>
              </a:rPr>
              <a:t> </a:t>
            </a:r>
            <a:r>
              <a:rPr lang="en-US" sz="2100" b="1" dirty="0" err="1">
                <a:solidFill>
                  <a:srgbClr val="404E5F"/>
                </a:solidFill>
                <a:latin typeface="Trebuchet MS" pitchFamily="-101" charset="0"/>
              </a:rPr>
              <a:t>profesional</a:t>
            </a:r>
            <a:r>
              <a:rPr lang="en-US" sz="2800" b="1" baseline="2000" dirty="0" err="1">
                <a:solidFill>
                  <a:srgbClr val="404E5F"/>
                </a:solidFill>
                <a:latin typeface="Trebuchet MS" pitchFamily="-101" charset="0"/>
              </a:rPr>
              <a:t>ă</a:t>
            </a:r>
            <a:endParaRPr lang="en-US" sz="2800" b="1" dirty="0">
              <a:solidFill>
                <a:srgbClr val="404E5F"/>
              </a:solidFill>
              <a:latin typeface="Trebuchet MS" pitchFamily="-101" charset="0"/>
            </a:endParaRPr>
          </a:p>
          <a:p>
            <a:pPr marL="11128">
              <a:lnSpc>
                <a:spcPts val="2290"/>
              </a:lnSpc>
              <a:spcBef>
                <a:spcPts val="110"/>
              </a:spcBef>
            </a:pPr>
            <a:endParaRPr lang="en-US" sz="2100" dirty="0">
              <a:latin typeface="Trebuchet MS" pitchFamily="-101" charset="0"/>
            </a:endParaRPr>
          </a:p>
        </p:txBody>
      </p:sp>
      <p:sp>
        <p:nvSpPr>
          <p:cNvPr id="53" name="object 53"/>
          <p:cNvSpPr txBox="1"/>
          <p:nvPr/>
        </p:nvSpPr>
        <p:spPr>
          <a:xfrm>
            <a:off x="7201444" y="2102852"/>
            <a:ext cx="1567891" cy="303490"/>
          </a:xfrm>
          <a:prstGeom prst="rect">
            <a:avLst/>
          </a:prstGeom>
        </p:spPr>
        <p:txBody>
          <a:bodyPr lIns="0" tIns="0" rIns="0" bIns="0"/>
          <a:lstStyle/>
          <a:p>
            <a:pPr marL="11128">
              <a:lnSpc>
                <a:spcPts val="2290"/>
              </a:lnSpc>
              <a:spcBef>
                <a:spcPts val="110"/>
              </a:spcBef>
            </a:pPr>
            <a:r>
              <a:rPr lang="en-US" sz="2100" b="1" dirty="0" err="1">
                <a:solidFill>
                  <a:srgbClr val="4C4B4D"/>
                </a:solidFill>
                <a:latin typeface="Trebuchet MS" pitchFamily="-101" charset="0"/>
              </a:rPr>
              <a:t>Piața</a:t>
            </a:r>
            <a:r>
              <a:rPr lang="en-US" sz="2100" b="1" dirty="0">
                <a:solidFill>
                  <a:srgbClr val="4C4B4D"/>
                </a:solidFill>
                <a:latin typeface="Trebuchet MS" pitchFamily="-101" charset="0"/>
              </a:rPr>
              <a:t> </a:t>
            </a:r>
            <a:r>
              <a:rPr lang="en-US" sz="2100" b="1" dirty="0" err="1">
                <a:solidFill>
                  <a:srgbClr val="4C4B4D"/>
                </a:solidFill>
                <a:latin typeface="Trebuchet MS" pitchFamily="-101" charset="0"/>
              </a:rPr>
              <a:t>Muncii</a:t>
            </a:r>
            <a:endParaRPr lang="en-US" sz="2100" dirty="0">
              <a:latin typeface="Trebuchet MS" pitchFamily="-101" charset="0"/>
            </a:endParaRPr>
          </a:p>
        </p:txBody>
      </p:sp>
      <p:sp>
        <p:nvSpPr>
          <p:cNvPr id="5156" name="object 52"/>
          <p:cNvSpPr txBox="1">
            <a:spLocks noChangeArrowheads="1"/>
          </p:cNvSpPr>
          <p:nvPr/>
        </p:nvSpPr>
        <p:spPr bwMode="auto">
          <a:xfrm>
            <a:off x="304076" y="2153194"/>
            <a:ext cx="682814" cy="710539"/>
          </a:xfrm>
          <a:prstGeom prst="rect">
            <a:avLst/>
          </a:prstGeom>
          <a:noFill/>
          <a:ln w="9525">
            <a:noFill/>
            <a:miter lim="800000"/>
            <a:headEnd/>
            <a:tailEnd/>
          </a:ln>
        </p:spPr>
        <p:txBody>
          <a:bodyPr lIns="0" tIns="0" rIns="0" bIns="0"/>
          <a:lstStyle/>
          <a:p>
            <a:pPr marL="11128">
              <a:lnSpc>
                <a:spcPts val="2290"/>
              </a:lnSpc>
              <a:spcBef>
                <a:spcPts val="110"/>
              </a:spcBef>
            </a:pPr>
            <a:r>
              <a:rPr lang="en-US" sz="2100" b="1" dirty="0" err="1">
                <a:solidFill>
                  <a:srgbClr val="4C4B4D"/>
                </a:solidFill>
                <a:latin typeface="Trebuchet MS" pitchFamily="-101" charset="0"/>
              </a:rPr>
              <a:t>Piața</a:t>
            </a:r>
            <a:endParaRPr lang="en-US" sz="2100" dirty="0">
              <a:latin typeface="Trebuchet MS" pitchFamily="-101" charset="0"/>
            </a:endParaRPr>
          </a:p>
          <a:p>
            <a:pPr marL="11128">
              <a:lnSpc>
                <a:spcPct val="97000"/>
              </a:lnSpc>
              <a:spcBef>
                <a:spcPts val="1227"/>
              </a:spcBef>
            </a:pPr>
            <a:r>
              <a:rPr lang="en-US" sz="1500" dirty="0" err="1">
                <a:solidFill>
                  <a:srgbClr val="5F6062"/>
                </a:solidFill>
                <a:latin typeface="Trebuchet MS" pitchFamily="-101" charset="0"/>
              </a:rPr>
              <a:t>Fonduri</a:t>
            </a:r>
            <a:endParaRPr lang="en-US" sz="1500" dirty="0">
              <a:latin typeface="Trebuchet MS" pitchFamily="-101" charset="0"/>
            </a:endParaRPr>
          </a:p>
        </p:txBody>
      </p:sp>
      <p:sp>
        <p:nvSpPr>
          <p:cNvPr id="51" name="object 51"/>
          <p:cNvSpPr txBox="1"/>
          <p:nvPr/>
        </p:nvSpPr>
        <p:spPr>
          <a:xfrm>
            <a:off x="1005895" y="2153194"/>
            <a:ext cx="1214946" cy="304928"/>
          </a:xfrm>
          <a:prstGeom prst="rect">
            <a:avLst/>
          </a:prstGeom>
        </p:spPr>
        <p:txBody>
          <a:bodyPr lIns="0" tIns="0" rIns="0" bIns="0"/>
          <a:lstStyle/>
          <a:p>
            <a:pPr marL="11128">
              <a:lnSpc>
                <a:spcPts val="2290"/>
              </a:lnSpc>
              <a:spcBef>
                <a:spcPts val="110"/>
              </a:spcBef>
            </a:pPr>
            <a:r>
              <a:rPr lang="en-US" sz="2100" b="1" dirty="0" err="1">
                <a:solidFill>
                  <a:srgbClr val="4C4B4D"/>
                </a:solidFill>
                <a:latin typeface="Trebuchet MS" pitchFamily="-101" charset="0"/>
              </a:rPr>
              <a:t>Educației</a:t>
            </a:r>
            <a:endParaRPr lang="en-US" sz="2100" dirty="0">
              <a:latin typeface="Trebuchet MS" pitchFamily="-101" charset="0"/>
            </a:endParaRPr>
          </a:p>
        </p:txBody>
      </p:sp>
      <p:sp>
        <p:nvSpPr>
          <p:cNvPr id="5158" name="object 50"/>
          <p:cNvSpPr txBox="1">
            <a:spLocks noChangeArrowheads="1"/>
          </p:cNvSpPr>
          <p:nvPr/>
        </p:nvSpPr>
        <p:spPr bwMode="auto">
          <a:xfrm>
            <a:off x="4653449" y="2307096"/>
            <a:ext cx="363805" cy="165409"/>
          </a:xfrm>
          <a:prstGeom prst="rect">
            <a:avLst/>
          </a:prstGeom>
          <a:noFill/>
          <a:ln w="9525">
            <a:noFill/>
            <a:miter lim="800000"/>
            <a:headEnd/>
            <a:tailEnd/>
          </a:ln>
        </p:spPr>
        <p:txBody>
          <a:bodyPr lIns="0" tIns="0" rIns="0" bIns="0"/>
          <a:lstStyle/>
          <a:p>
            <a:pPr marL="11128">
              <a:lnSpc>
                <a:spcPts val="1205"/>
              </a:lnSpc>
              <a:spcBef>
                <a:spcPts val="55"/>
              </a:spcBef>
            </a:pPr>
            <a:r>
              <a:rPr lang="en-US" sz="1100" b="1" dirty="0">
                <a:solidFill>
                  <a:srgbClr val="4C4B4D"/>
                </a:solidFill>
                <a:latin typeface="Trebuchet MS" pitchFamily="-101" charset="0"/>
              </a:rPr>
              <a:t>ESCO</a:t>
            </a:r>
            <a:endParaRPr lang="en-US" sz="1100" dirty="0">
              <a:latin typeface="Trebuchet MS" pitchFamily="-101" charset="0"/>
            </a:endParaRPr>
          </a:p>
        </p:txBody>
      </p:sp>
      <p:sp>
        <p:nvSpPr>
          <p:cNvPr id="5159" name="object 49"/>
          <p:cNvSpPr txBox="1">
            <a:spLocks noChangeArrowheads="1"/>
          </p:cNvSpPr>
          <p:nvPr/>
        </p:nvSpPr>
        <p:spPr bwMode="auto">
          <a:xfrm>
            <a:off x="7201443" y="2587572"/>
            <a:ext cx="1214946" cy="707663"/>
          </a:xfrm>
          <a:prstGeom prst="rect">
            <a:avLst/>
          </a:prstGeom>
          <a:noFill/>
          <a:ln w="9525">
            <a:noFill/>
            <a:miter lim="800000"/>
            <a:headEnd/>
            <a:tailEnd/>
          </a:ln>
        </p:spPr>
        <p:txBody>
          <a:bodyPr lIns="0" tIns="0" rIns="0" bIns="0"/>
          <a:lstStyle/>
          <a:p>
            <a:pPr marL="11128">
              <a:lnSpc>
                <a:spcPts val="1621"/>
              </a:lnSpc>
              <a:spcBef>
                <a:spcPts val="77"/>
              </a:spcBef>
            </a:pPr>
            <a:r>
              <a:rPr lang="en-US" sz="1500" dirty="0" err="1">
                <a:solidFill>
                  <a:srgbClr val="5F6062"/>
                </a:solidFill>
                <a:latin typeface="Trebuchet MS" pitchFamily="-101" charset="0"/>
              </a:rPr>
              <a:t>Recunoaștere</a:t>
            </a:r>
            <a:endParaRPr lang="en-US" sz="1500" dirty="0">
              <a:latin typeface="Trebuchet MS" pitchFamily="-101" charset="0"/>
            </a:endParaRPr>
          </a:p>
          <a:p>
            <a:pPr marL="11128">
              <a:lnSpc>
                <a:spcPct val="97000"/>
              </a:lnSpc>
              <a:spcBef>
                <a:spcPts val="329"/>
              </a:spcBef>
            </a:pPr>
            <a:r>
              <a:rPr lang="en-US" sz="1500" dirty="0" err="1">
                <a:solidFill>
                  <a:srgbClr val="5F6062"/>
                </a:solidFill>
                <a:latin typeface="Trebuchet MS" pitchFamily="-101" charset="0"/>
              </a:rPr>
              <a:t>Mobilitate</a:t>
            </a:r>
            <a:endParaRPr lang="en-US" sz="1500" dirty="0">
              <a:latin typeface="Trebuchet MS" pitchFamily="-101" charset="0"/>
            </a:endParaRPr>
          </a:p>
        </p:txBody>
      </p:sp>
      <p:sp>
        <p:nvSpPr>
          <p:cNvPr id="48" name="object 48"/>
          <p:cNvSpPr txBox="1"/>
          <p:nvPr/>
        </p:nvSpPr>
        <p:spPr>
          <a:xfrm>
            <a:off x="2273783" y="2836404"/>
            <a:ext cx="519915" cy="248833"/>
          </a:xfrm>
          <a:prstGeom prst="rect">
            <a:avLst/>
          </a:prstGeom>
        </p:spPr>
        <p:txBody>
          <a:bodyPr lIns="0" tIns="0" rIns="0" bIns="0"/>
          <a:lstStyle/>
          <a:p>
            <a:pPr marL="11128">
              <a:lnSpc>
                <a:spcPts val="1862"/>
              </a:lnSpc>
              <a:spcBef>
                <a:spcPts val="88"/>
              </a:spcBef>
            </a:pPr>
            <a:r>
              <a:rPr lang="en-US" sz="1700" b="1" dirty="0" err="1">
                <a:solidFill>
                  <a:srgbClr val="4C4B4D"/>
                </a:solidFill>
                <a:latin typeface="Trebuchet MS" pitchFamily="-101" charset="0"/>
              </a:rPr>
              <a:t>Cere</a:t>
            </a:r>
            <a:endParaRPr lang="en-US" sz="1700" dirty="0">
              <a:latin typeface="Trebuchet MS" pitchFamily="-101" charset="0"/>
            </a:endParaRPr>
          </a:p>
        </p:txBody>
      </p:sp>
      <p:sp>
        <p:nvSpPr>
          <p:cNvPr id="47" name="object 47"/>
          <p:cNvSpPr txBox="1"/>
          <p:nvPr/>
        </p:nvSpPr>
        <p:spPr>
          <a:xfrm>
            <a:off x="304076" y="2856541"/>
            <a:ext cx="1687351" cy="430064"/>
          </a:xfrm>
          <a:prstGeom prst="rect">
            <a:avLst/>
          </a:prstGeom>
        </p:spPr>
        <p:txBody>
          <a:bodyPr lIns="0" tIns="0" rIns="0" bIns="0"/>
          <a:lstStyle/>
          <a:p>
            <a:pPr marL="11128">
              <a:lnSpc>
                <a:spcPts val="1621"/>
              </a:lnSpc>
              <a:spcBef>
                <a:spcPts val="77"/>
              </a:spcBef>
            </a:pPr>
            <a:r>
              <a:rPr lang="en-US" sz="1500" dirty="0" err="1">
                <a:solidFill>
                  <a:srgbClr val="5F6062"/>
                </a:solidFill>
                <a:latin typeface="Trebuchet MS" pitchFamily="-101" charset="0"/>
              </a:rPr>
              <a:t>Asigurarea</a:t>
            </a:r>
            <a:r>
              <a:rPr lang="en-US" sz="1500" dirty="0">
                <a:solidFill>
                  <a:srgbClr val="5F6062"/>
                </a:solidFill>
                <a:latin typeface="Trebuchet MS" pitchFamily="-101" charset="0"/>
              </a:rPr>
              <a:t> </a:t>
            </a:r>
            <a:r>
              <a:rPr lang="en-US" sz="1500" dirty="0" err="1">
                <a:solidFill>
                  <a:srgbClr val="5F6062"/>
                </a:solidFill>
                <a:latin typeface="Trebuchet MS" pitchFamily="-101" charset="0"/>
              </a:rPr>
              <a:t>calității</a:t>
            </a:r>
            <a:endParaRPr lang="en-US" sz="1500" dirty="0">
              <a:latin typeface="Trebuchet MS" pitchFamily="-101" charset="0"/>
            </a:endParaRPr>
          </a:p>
        </p:txBody>
      </p:sp>
      <p:sp>
        <p:nvSpPr>
          <p:cNvPr id="5162" name="object 46"/>
          <p:cNvSpPr txBox="1">
            <a:spLocks noChangeArrowheads="1"/>
          </p:cNvSpPr>
          <p:nvPr/>
        </p:nvSpPr>
        <p:spPr bwMode="auto">
          <a:xfrm>
            <a:off x="2273784" y="3300988"/>
            <a:ext cx="609509" cy="644376"/>
          </a:xfrm>
          <a:prstGeom prst="rect">
            <a:avLst/>
          </a:prstGeom>
          <a:noFill/>
          <a:ln w="9525">
            <a:noFill/>
            <a:miter lim="800000"/>
            <a:headEnd/>
            <a:tailEnd/>
          </a:ln>
        </p:spPr>
        <p:txBody>
          <a:bodyPr lIns="0" tIns="0" rIns="0" bIns="0"/>
          <a:lstStyle/>
          <a:p>
            <a:pPr marL="11128">
              <a:lnSpc>
                <a:spcPts val="1862"/>
              </a:lnSpc>
              <a:spcBef>
                <a:spcPts val="88"/>
              </a:spcBef>
            </a:pPr>
            <a:r>
              <a:rPr lang="en-US" sz="1700" b="1" dirty="0" err="1">
                <a:solidFill>
                  <a:srgbClr val="4C4B4D"/>
                </a:solidFill>
                <a:latin typeface="Trebuchet MS" pitchFamily="-101" charset="0"/>
              </a:rPr>
              <a:t>Oferă</a:t>
            </a:r>
            <a:endParaRPr lang="en-US" sz="1700" dirty="0">
              <a:latin typeface="Trebuchet MS" pitchFamily="-101" charset="0"/>
            </a:endParaRPr>
          </a:p>
          <a:p>
            <a:pPr marL="11128">
              <a:lnSpc>
                <a:spcPct val="97000"/>
              </a:lnSpc>
              <a:spcBef>
                <a:spcPts val="931"/>
              </a:spcBef>
            </a:pPr>
            <a:r>
              <a:rPr lang="en-US" sz="1700" b="1" dirty="0">
                <a:solidFill>
                  <a:srgbClr val="4C4B4D"/>
                </a:solidFill>
                <a:latin typeface="Trebuchet MS" pitchFamily="-101" charset="0"/>
              </a:rPr>
              <a:t>Cine?</a:t>
            </a:r>
            <a:endParaRPr lang="en-US" sz="1700" dirty="0">
              <a:latin typeface="Trebuchet MS" pitchFamily="-101" charset="0"/>
            </a:endParaRPr>
          </a:p>
        </p:txBody>
      </p:sp>
      <p:sp>
        <p:nvSpPr>
          <p:cNvPr id="5163" name="object 45"/>
          <p:cNvSpPr txBox="1">
            <a:spLocks noChangeArrowheads="1"/>
          </p:cNvSpPr>
          <p:nvPr/>
        </p:nvSpPr>
        <p:spPr bwMode="auto">
          <a:xfrm>
            <a:off x="7201443" y="3523931"/>
            <a:ext cx="1475583" cy="526432"/>
          </a:xfrm>
          <a:prstGeom prst="rect">
            <a:avLst/>
          </a:prstGeom>
          <a:noFill/>
          <a:ln w="9525">
            <a:noFill/>
            <a:miter lim="800000"/>
            <a:headEnd/>
            <a:tailEnd/>
          </a:ln>
        </p:spPr>
        <p:txBody>
          <a:bodyPr lIns="0" tIns="0" rIns="0" bIns="0"/>
          <a:lstStyle/>
          <a:p>
            <a:pPr marL="11128">
              <a:lnSpc>
                <a:spcPts val="1490"/>
              </a:lnSpc>
              <a:spcBef>
                <a:spcPts val="77"/>
              </a:spcBef>
            </a:pPr>
            <a:r>
              <a:rPr lang="en-US" sz="1500" dirty="0" err="1">
                <a:solidFill>
                  <a:srgbClr val="5F6062"/>
                </a:solidFill>
                <a:latin typeface="Trebuchet MS" pitchFamily="-101" charset="0"/>
              </a:rPr>
              <a:t>Locuri</a:t>
            </a:r>
            <a:r>
              <a:rPr lang="en-US" sz="1500" dirty="0">
                <a:solidFill>
                  <a:srgbClr val="5F6062"/>
                </a:solidFill>
                <a:latin typeface="Trebuchet MS" pitchFamily="-101" charset="0"/>
              </a:rPr>
              <a:t> de </a:t>
            </a:r>
            <a:r>
              <a:rPr lang="en-US" sz="1500" dirty="0" err="1">
                <a:solidFill>
                  <a:srgbClr val="5F6062"/>
                </a:solidFill>
                <a:latin typeface="Trebuchet MS" pitchFamily="-101" charset="0"/>
              </a:rPr>
              <a:t>muncă</a:t>
            </a:r>
            <a:endParaRPr lang="en-US" sz="1500" dirty="0">
              <a:solidFill>
                <a:srgbClr val="5F6062"/>
              </a:solidFill>
              <a:latin typeface="Trebuchet MS" pitchFamily="-101" charset="0"/>
            </a:endParaRPr>
          </a:p>
          <a:p>
            <a:pPr marL="11128">
              <a:lnSpc>
                <a:spcPts val="1402"/>
              </a:lnSpc>
            </a:pPr>
            <a:r>
              <a:rPr lang="en-US" sz="1500" dirty="0" err="1">
                <a:solidFill>
                  <a:srgbClr val="5F6062"/>
                </a:solidFill>
                <a:latin typeface="Trebuchet MS" pitchFamily="-101" charset="0"/>
              </a:rPr>
              <a:t>Experiență</a:t>
            </a:r>
            <a:endParaRPr lang="en-US" sz="1500" dirty="0">
              <a:solidFill>
                <a:srgbClr val="5F6062"/>
              </a:solidFill>
              <a:latin typeface="Trebuchet MS" pitchFamily="-101" charset="0"/>
            </a:endParaRPr>
          </a:p>
        </p:txBody>
      </p:sp>
      <p:sp>
        <p:nvSpPr>
          <p:cNvPr id="5164" name="object 44"/>
          <p:cNvSpPr txBox="1">
            <a:spLocks noChangeArrowheads="1"/>
          </p:cNvSpPr>
          <p:nvPr/>
        </p:nvSpPr>
        <p:spPr bwMode="auto">
          <a:xfrm>
            <a:off x="304076" y="3582903"/>
            <a:ext cx="1922195" cy="453076"/>
          </a:xfrm>
          <a:prstGeom prst="rect">
            <a:avLst/>
          </a:prstGeom>
          <a:noFill/>
          <a:ln w="9525">
            <a:noFill/>
            <a:miter lim="800000"/>
            <a:headEnd/>
            <a:tailEnd/>
          </a:ln>
        </p:spPr>
        <p:txBody>
          <a:bodyPr lIns="0" tIns="0" rIns="0" bIns="0"/>
          <a:lstStyle/>
          <a:p>
            <a:pPr marL="11128">
              <a:lnSpc>
                <a:spcPts val="1621"/>
              </a:lnSpc>
              <a:spcBef>
                <a:spcPts val="77"/>
              </a:spcBef>
            </a:pPr>
            <a:r>
              <a:rPr lang="en-US" sz="1500" dirty="0">
                <a:solidFill>
                  <a:srgbClr val="5F6062"/>
                </a:solidFill>
                <a:latin typeface="Trebuchet MS" pitchFamily="-101" charset="0"/>
              </a:rPr>
              <a:t>Certificate/</a:t>
            </a:r>
            <a:r>
              <a:rPr lang="en-US" sz="1500" dirty="0" err="1">
                <a:solidFill>
                  <a:srgbClr val="5F6062"/>
                </a:solidFill>
                <a:latin typeface="Trebuchet MS" pitchFamily="-101" charset="0"/>
              </a:rPr>
              <a:t>Diplome</a:t>
            </a:r>
            <a:endParaRPr lang="en-US" sz="1500" dirty="0">
              <a:latin typeface="Trebuchet MS" pitchFamily="-101" charset="0"/>
            </a:endParaRPr>
          </a:p>
          <a:p>
            <a:pPr marL="11128">
              <a:lnSpc>
                <a:spcPct val="97000"/>
              </a:lnSpc>
            </a:pPr>
            <a:r>
              <a:rPr lang="en-US" sz="1500" dirty="0" err="1">
                <a:solidFill>
                  <a:srgbClr val="5F6062"/>
                </a:solidFill>
                <a:latin typeface="Trebuchet MS" pitchFamily="-101" charset="0"/>
              </a:rPr>
              <a:t>Suplimente</a:t>
            </a:r>
            <a:r>
              <a:rPr lang="en-US" sz="1500" dirty="0">
                <a:solidFill>
                  <a:srgbClr val="5F6062"/>
                </a:solidFill>
                <a:latin typeface="Trebuchet MS" pitchFamily="-101" charset="0"/>
              </a:rPr>
              <a:t> </a:t>
            </a:r>
            <a:r>
              <a:rPr lang="en-US" sz="1500" dirty="0" err="1">
                <a:solidFill>
                  <a:srgbClr val="5F6062"/>
                </a:solidFill>
                <a:latin typeface="Trebuchet MS" pitchFamily="-101" charset="0"/>
              </a:rPr>
              <a:t>Europass</a:t>
            </a:r>
            <a:endParaRPr lang="en-US" sz="1500" dirty="0">
              <a:latin typeface="Trebuchet MS" pitchFamily="-101" charset="0"/>
            </a:endParaRPr>
          </a:p>
        </p:txBody>
      </p:sp>
      <p:sp>
        <p:nvSpPr>
          <p:cNvPr id="5165" name="object 43"/>
          <p:cNvSpPr txBox="1">
            <a:spLocks noChangeArrowheads="1"/>
          </p:cNvSpPr>
          <p:nvPr/>
        </p:nvSpPr>
        <p:spPr bwMode="auto">
          <a:xfrm>
            <a:off x="304076" y="4333716"/>
            <a:ext cx="2117672" cy="1340532"/>
          </a:xfrm>
          <a:prstGeom prst="rect">
            <a:avLst/>
          </a:prstGeom>
          <a:noFill/>
          <a:ln w="9525">
            <a:noFill/>
            <a:miter lim="800000"/>
            <a:headEnd/>
            <a:tailEnd/>
          </a:ln>
        </p:spPr>
        <p:txBody>
          <a:bodyPr lIns="0" tIns="0" rIns="0" bIns="0"/>
          <a:lstStyle/>
          <a:p>
            <a:pPr marL="11128">
              <a:lnSpc>
                <a:spcPts val="1621"/>
              </a:lnSpc>
              <a:spcBef>
                <a:spcPts val="77"/>
              </a:spcBef>
            </a:pPr>
            <a:r>
              <a:rPr lang="en-US" sz="1500" dirty="0" err="1">
                <a:solidFill>
                  <a:srgbClr val="5F6062"/>
                </a:solidFill>
                <a:latin typeface="Trebuchet MS" pitchFamily="-101" charset="0"/>
              </a:rPr>
              <a:t>Furnizorii</a:t>
            </a:r>
            <a:r>
              <a:rPr lang="en-US" sz="1500" dirty="0">
                <a:solidFill>
                  <a:srgbClr val="5F6062"/>
                </a:solidFill>
                <a:latin typeface="Trebuchet MS" pitchFamily="-101" charset="0"/>
              </a:rPr>
              <a:t> de </a:t>
            </a:r>
            <a:r>
              <a:rPr lang="en-US" sz="1500" dirty="0" err="1">
                <a:solidFill>
                  <a:srgbClr val="5F6062"/>
                </a:solidFill>
                <a:latin typeface="Trebuchet MS" pitchFamily="-101" charset="0"/>
              </a:rPr>
              <a:t>educație</a:t>
            </a:r>
            <a:endParaRPr lang="en-US" sz="1500" dirty="0">
              <a:latin typeface="Trebuchet MS" pitchFamily="-101" charset="0"/>
            </a:endParaRPr>
          </a:p>
          <a:p>
            <a:pPr marL="11128">
              <a:lnSpc>
                <a:spcPct val="97000"/>
              </a:lnSpc>
              <a:spcBef>
                <a:spcPts val="329"/>
              </a:spcBef>
            </a:pPr>
            <a:r>
              <a:rPr lang="en-US" sz="1500" dirty="0" err="1">
                <a:solidFill>
                  <a:srgbClr val="5F6062"/>
                </a:solidFill>
                <a:latin typeface="Trebuchet MS" pitchFamily="-101" charset="0"/>
              </a:rPr>
              <a:t>și</a:t>
            </a:r>
            <a:r>
              <a:rPr lang="en-US" sz="1500" dirty="0">
                <a:solidFill>
                  <a:srgbClr val="5F6062"/>
                </a:solidFill>
                <a:latin typeface="Trebuchet MS" pitchFamily="-101" charset="0"/>
              </a:rPr>
              <a:t> </a:t>
            </a:r>
            <a:r>
              <a:rPr lang="en-US" sz="1500" dirty="0" err="1">
                <a:solidFill>
                  <a:srgbClr val="5F6062"/>
                </a:solidFill>
                <a:latin typeface="Trebuchet MS" pitchFamily="-101" charset="0"/>
              </a:rPr>
              <a:t>formare</a:t>
            </a:r>
            <a:r>
              <a:rPr lang="en-US" sz="1500" dirty="0">
                <a:solidFill>
                  <a:srgbClr val="5F6062"/>
                </a:solidFill>
                <a:latin typeface="Trebuchet MS" pitchFamily="-101" charset="0"/>
              </a:rPr>
              <a:t> </a:t>
            </a:r>
            <a:r>
              <a:rPr lang="en-US" sz="1500" dirty="0" err="1">
                <a:solidFill>
                  <a:srgbClr val="5F6062"/>
                </a:solidFill>
                <a:latin typeface="Trebuchet MS" pitchFamily="-101" charset="0"/>
              </a:rPr>
              <a:t>profesională</a:t>
            </a:r>
            <a:endParaRPr lang="en-US" sz="1500" dirty="0">
              <a:latin typeface="Trebuchet MS" pitchFamily="-101" charset="0"/>
            </a:endParaRPr>
          </a:p>
          <a:p>
            <a:pPr marL="11128">
              <a:lnSpc>
                <a:spcPct val="97000"/>
              </a:lnSpc>
              <a:spcBef>
                <a:spcPts val="406"/>
              </a:spcBef>
            </a:pPr>
            <a:r>
              <a:rPr lang="en-US" sz="1500" dirty="0">
                <a:solidFill>
                  <a:srgbClr val="5F6062"/>
                </a:solidFill>
                <a:latin typeface="Trebuchet MS" pitchFamily="-101" charset="0"/>
              </a:rPr>
              <a:t>- </a:t>
            </a:r>
            <a:r>
              <a:rPr lang="en-US" sz="1500" dirty="0" err="1">
                <a:solidFill>
                  <a:srgbClr val="5F6062"/>
                </a:solidFill>
                <a:latin typeface="Trebuchet MS" pitchFamily="-101" charset="0"/>
              </a:rPr>
              <a:t>Publici</a:t>
            </a:r>
            <a:endParaRPr lang="en-US" sz="1500" dirty="0">
              <a:latin typeface="Trebuchet MS" pitchFamily="-101" charset="0"/>
            </a:endParaRPr>
          </a:p>
          <a:p>
            <a:pPr marL="11128">
              <a:lnSpc>
                <a:spcPct val="97000"/>
              </a:lnSpc>
              <a:spcBef>
                <a:spcPts val="406"/>
              </a:spcBef>
            </a:pPr>
            <a:r>
              <a:rPr lang="en-US" sz="1500" dirty="0">
                <a:solidFill>
                  <a:srgbClr val="5F6062"/>
                </a:solidFill>
                <a:latin typeface="Trebuchet MS" pitchFamily="-101" charset="0"/>
              </a:rPr>
              <a:t>- </a:t>
            </a:r>
            <a:r>
              <a:rPr lang="en-US" sz="1500" dirty="0" err="1">
                <a:solidFill>
                  <a:srgbClr val="5F6062"/>
                </a:solidFill>
                <a:latin typeface="Trebuchet MS" pitchFamily="-101" charset="0"/>
              </a:rPr>
              <a:t>Privați</a:t>
            </a:r>
            <a:endParaRPr lang="en-US" sz="1500" dirty="0">
              <a:latin typeface="Trebuchet MS" pitchFamily="-101" charset="0"/>
            </a:endParaRPr>
          </a:p>
          <a:p>
            <a:pPr marL="11128">
              <a:lnSpc>
                <a:spcPct val="97000"/>
              </a:lnSpc>
              <a:spcBef>
                <a:spcPts val="406"/>
              </a:spcBef>
            </a:pPr>
            <a:r>
              <a:rPr lang="en-US" sz="1500" dirty="0" err="1">
                <a:solidFill>
                  <a:srgbClr val="5F6062"/>
                </a:solidFill>
                <a:latin typeface="Trebuchet MS" pitchFamily="-101" charset="0"/>
              </a:rPr>
              <a:t>Autorizați</a:t>
            </a:r>
            <a:r>
              <a:rPr lang="en-US" sz="1500" dirty="0">
                <a:solidFill>
                  <a:srgbClr val="5F6062"/>
                </a:solidFill>
                <a:latin typeface="Trebuchet MS" pitchFamily="-101" charset="0"/>
              </a:rPr>
              <a:t>/</a:t>
            </a:r>
            <a:r>
              <a:rPr lang="en-US" sz="1500" dirty="0" err="1">
                <a:solidFill>
                  <a:srgbClr val="5F6062"/>
                </a:solidFill>
                <a:latin typeface="Trebuchet MS" pitchFamily="-101" charset="0"/>
              </a:rPr>
              <a:t>Acreditați</a:t>
            </a:r>
            <a:endParaRPr lang="en-US" sz="1500" dirty="0">
              <a:latin typeface="Trebuchet MS" pitchFamily="-101" charset="0"/>
            </a:endParaRPr>
          </a:p>
        </p:txBody>
      </p:sp>
      <p:sp>
        <p:nvSpPr>
          <p:cNvPr id="5166" name="object 42"/>
          <p:cNvSpPr txBox="1">
            <a:spLocks noChangeArrowheads="1"/>
          </p:cNvSpPr>
          <p:nvPr/>
        </p:nvSpPr>
        <p:spPr bwMode="auto">
          <a:xfrm>
            <a:off x="7201443" y="4346661"/>
            <a:ext cx="1019469" cy="1015467"/>
          </a:xfrm>
          <a:prstGeom prst="rect">
            <a:avLst/>
          </a:prstGeom>
          <a:noFill/>
          <a:ln w="9525">
            <a:noFill/>
            <a:miter lim="800000"/>
            <a:headEnd/>
            <a:tailEnd/>
          </a:ln>
        </p:spPr>
        <p:txBody>
          <a:bodyPr lIns="0" tIns="0" rIns="0" bIns="0"/>
          <a:lstStyle/>
          <a:p>
            <a:pPr marL="11128">
              <a:lnSpc>
                <a:spcPts val="1621"/>
              </a:lnSpc>
              <a:spcBef>
                <a:spcPts val="77"/>
              </a:spcBef>
            </a:pPr>
            <a:r>
              <a:rPr lang="en-US" sz="1500" dirty="0" err="1">
                <a:solidFill>
                  <a:srgbClr val="5F6062"/>
                </a:solidFill>
                <a:latin typeface="Trebuchet MS" pitchFamily="-101" charset="0"/>
              </a:rPr>
              <a:t>Angajatori</a:t>
            </a:r>
            <a:endParaRPr lang="en-US" sz="1500" dirty="0">
              <a:latin typeface="Trebuchet MS" pitchFamily="-101" charset="0"/>
            </a:endParaRPr>
          </a:p>
          <a:p>
            <a:pPr marL="11128">
              <a:lnSpc>
                <a:spcPts val="1610"/>
              </a:lnSpc>
            </a:pPr>
            <a:r>
              <a:rPr lang="en-US" sz="1500" dirty="0" err="1">
                <a:solidFill>
                  <a:srgbClr val="5F6062"/>
                </a:solidFill>
                <a:latin typeface="Trebuchet MS" pitchFamily="-101" charset="0"/>
              </a:rPr>
              <a:t>Angajați</a:t>
            </a:r>
            <a:endParaRPr lang="en-US" sz="1500" dirty="0">
              <a:latin typeface="Trebuchet MS" pitchFamily="-101" charset="0"/>
            </a:endParaRPr>
          </a:p>
          <a:p>
            <a:pPr marL="11128">
              <a:lnSpc>
                <a:spcPct val="97000"/>
              </a:lnSpc>
              <a:spcBef>
                <a:spcPts val="362"/>
              </a:spcBef>
            </a:pPr>
            <a:r>
              <a:rPr lang="en-US" sz="1500" dirty="0" err="1">
                <a:solidFill>
                  <a:srgbClr val="5F6062"/>
                </a:solidFill>
                <a:latin typeface="Trebuchet MS" pitchFamily="-101" charset="0"/>
              </a:rPr>
              <a:t>Șomeri</a:t>
            </a:r>
            <a:endParaRPr lang="en-US" sz="1500" dirty="0">
              <a:latin typeface="Trebuchet MS" pitchFamily="-101" charset="0"/>
            </a:endParaRPr>
          </a:p>
          <a:p>
            <a:pPr marL="11128">
              <a:lnSpc>
                <a:spcPct val="97000"/>
              </a:lnSpc>
              <a:spcBef>
                <a:spcPts val="406"/>
              </a:spcBef>
            </a:pPr>
            <a:r>
              <a:rPr lang="en-US" sz="1500" dirty="0" err="1">
                <a:solidFill>
                  <a:srgbClr val="5F6062"/>
                </a:solidFill>
                <a:latin typeface="Trebuchet MS" pitchFamily="-101" charset="0"/>
              </a:rPr>
              <a:t>Necalificați</a:t>
            </a:r>
            <a:endParaRPr lang="en-US" sz="1500" dirty="0">
              <a:latin typeface="Trebuchet MS" pitchFamily="-101" charset="0"/>
            </a:endParaRPr>
          </a:p>
        </p:txBody>
      </p:sp>
      <p:sp>
        <p:nvSpPr>
          <p:cNvPr id="41" name="object 41"/>
          <p:cNvSpPr txBox="1"/>
          <p:nvPr/>
        </p:nvSpPr>
        <p:spPr>
          <a:xfrm>
            <a:off x="7201444" y="5526099"/>
            <a:ext cx="1353409" cy="407050"/>
          </a:xfrm>
          <a:prstGeom prst="rect">
            <a:avLst/>
          </a:prstGeom>
        </p:spPr>
        <p:txBody>
          <a:bodyPr lIns="0" tIns="0" rIns="0" bIns="0"/>
          <a:lstStyle/>
          <a:p>
            <a:pPr marL="11128">
              <a:lnSpc>
                <a:spcPts val="1435"/>
              </a:lnSpc>
              <a:spcBef>
                <a:spcPts val="209"/>
              </a:spcBef>
            </a:pPr>
            <a:r>
              <a:rPr lang="en-US" sz="1500" dirty="0" err="1">
                <a:solidFill>
                  <a:srgbClr val="5F6062"/>
                </a:solidFill>
                <a:latin typeface="Trebuchet MS" pitchFamily="-101" charset="0"/>
              </a:rPr>
              <a:t>Fără</a:t>
            </a:r>
            <a:r>
              <a:rPr lang="en-US" sz="1500" dirty="0">
                <a:solidFill>
                  <a:srgbClr val="5F6062"/>
                </a:solidFill>
                <a:latin typeface="Trebuchet MS" pitchFamily="-101" charset="0"/>
              </a:rPr>
              <a:t> </a:t>
            </a:r>
            <a:r>
              <a:rPr lang="en-US" sz="1500" dirty="0" err="1">
                <a:solidFill>
                  <a:srgbClr val="5F6062"/>
                </a:solidFill>
                <a:latin typeface="Trebuchet MS" pitchFamily="-101" charset="0"/>
              </a:rPr>
              <a:t>competențe</a:t>
            </a:r>
            <a:r>
              <a:rPr lang="en-US" sz="1500" dirty="0">
                <a:solidFill>
                  <a:srgbClr val="5F6062"/>
                </a:solidFill>
                <a:latin typeface="Trebuchet MS" pitchFamily="-101" charset="0"/>
              </a:rPr>
              <a:t> </a:t>
            </a:r>
            <a:r>
              <a:rPr lang="en-US" sz="1500" dirty="0" err="1">
                <a:solidFill>
                  <a:srgbClr val="5F6062"/>
                </a:solidFill>
                <a:latin typeface="Trebuchet MS" pitchFamily="-101" charset="0"/>
              </a:rPr>
              <a:t>cheie</a:t>
            </a:r>
            <a:endParaRPr lang="en-US" sz="1500" dirty="0">
              <a:latin typeface="Trebuchet MS" pitchFamily="-101" charset="0"/>
            </a:endParaRPr>
          </a:p>
        </p:txBody>
      </p:sp>
      <p:sp>
        <p:nvSpPr>
          <p:cNvPr id="40" name="object 40"/>
          <p:cNvSpPr txBox="1"/>
          <p:nvPr/>
        </p:nvSpPr>
        <p:spPr>
          <a:xfrm rot="18540000">
            <a:off x="3973115" y="4154532"/>
            <a:ext cx="901839" cy="141178"/>
          </a:xfrm>
          <a:prstGeom prst="rect">
            <a:avLst/>
          </a:prstGeom>
        </p:spPr>
        <p:txBody>
          <a:bodyPr lIns="0" tIns="0" rIns="0" bIns="0"/>
          <a:lstStyle/>
          <a:p>
            <a:pPr>
              <a:lnSpc>
                <a:spcPts val="1139"/>
              </a:lnSpc>
              <a:spcBef>
                <a:spcPts val="55"/>
              </a:spcBef>
            </a:pPr>
            <a:r>
              <a:rPr lang="en-US" sz="1100" dirty="0" err="1">
                <a:solidFill>
                  <a:srgbClr val="5F6062"/>
                </a:solidFill>
                <a:latin typeface="Trebuchet MS" pitchFamily="-101" charset="0"/>
              </a:rPr>
              <a:t>Comp</a:t>
            </a:r>
            <a:r>
              <a:rPr lang="en-US" baseline="2000" dirty="0" err="1">
                <a:solidFill>
                  <a:srgbClr val="5F6062"/>
                </a:solidFill>
                <a:latin typeface="Trebuchet MS" pitchFamily="-101" charset="0"/>
              </a:rPr>
              <a:t>etențe</a:t>
            </a:r>
            <a:r>
              <a:rPr lang="en-US" baseline="2000" dirty="0">
                <a:solidFill>
                  <a:srgbClr val="5F6062"/>
                </a:solidFill>
                <a:latin typeface="Trebuchet MS" pitchFamily="-101" charset="0"/>
              </a:rPr>
              <a:t> </a:t>
            </a:r>
            <a:r>
              <a:rPr lang="en-US" baseline="5000" dirty="0">
                <a:solidFill>
                  <a:srgbClr val="5F6062"/>
                </a:solidFill>
                <a:latin typeface="Trebuchet MS" pitchFamily="-101" charset="0"/>
              </a:rPr>
              <a:t>D</a:t>
            </a:r>
            <a:endParaRPr lang="en-US" sz="1100" dirty="0">
              <a:latin typeface="Trebuchet MS" pitchFamily="-101" charset="0"/>
            </a:endParaRPr>
          </a:p>
        </p:txBody>
      </p:sp>
      <p:sp>
        <p:nvSpPr>
          <p:cNvPr id="39" name="object 39"/>
          <p:cNvSpPr txBox="1"/>
          <p:nvPr/>
        </p:nvSpPr>
        <p:spPr>
          <a:xfrm rot="18540000">
            <a:off x="4517606" y="3535327"/>
            <a:ext cx="727799" cy="141178"/>
          </a:xfrm>
          <a:prstGeom prst="rect">
            <a:avLst/>
          </a:prstGeom>
        </p:spPr>
        <p:txBody>
          <a:bodyPr lIns="0" tIns="0" rIns="0" bIns="0"/>
          <a:lstStyle/>
          <a:p>
            <a:pPr>
              <a:lnSpc>
                <a:spcPts val="1139"/>
              </a:lnSpc>
              <a:spcBef>
                <a:spcPts val="55"/>
              </a:spcBef>
            </a:pPr>
            <a:r>
              <a:rPr lang="en-US" sz="1100" dirty="0" err="1">
                <a:solidFill>
                  <a:srgbClr val="5F6062"/>
                </a:solidFill>
                <a:latin typeface="Trebuchet MS" pitchFamily="-101" charset="0"/>
              </a:rPr>
              <a:t>emon</a:t>
            </a:r>
            <a:r>
              <a:rPr lang="en-US" baseline="2000" dirty="0" err="1">
                <a:solidFill>
                  <a:srgbClr val="5F6062"/>
                </a:solidFill>
                <a:latin typeface="Trebuchet MS" pitchFamily="-101" charset="0"/>
              </a:rPr>
              <a:t>strate</a:t>
            </a:r>
            <a:endParaRPr lang="en-US" sz="1100" dirty="0">
              <a:latin typeface="Trebuchet MS" pitchFamily="-101" charset="0"/>
            </a:endParaRPr>
          </a:p>
        </p:txBody>
      </p:sp>
      <p:sp>
        <p:nvSpPr>
          <p:cNvPr id="38" name="object 38"/>
          <p:cNvSpPr txBox="1"/>
          <p:nvPr/>
        </p:nvSpPr>
        <p:spPr>
          <a:xfrm rot="18600000">
            <a:off x="4964882" y="4202555"/>
            <a:ext cx="655883" cy="135748"/>
          </a:xfrm>
          <a:prstGeom prst="rect">
            <a:avLst/>
          </a:prstGeom>
        </p:spPr>
        <p:txBody>
          <a:bodyPr lIns="0" tIns="0" rIns="0" bIns="0"/>
          <a:lstStyle/>
          <a:p>
            <a:pPr>
              <a:lnSpc>
                <a:spcPts val="1095"/>
              </a:lnSpc>
              <a:spcBef>
                <a:spcPts val="55"/>
              </a:spcBef>
            </a:pPr>
            <a:r>
              <a:rPr lang="en-US" sz="1100" b="1" dirty="0">
                <a:solidFill>
                  <a:srgbClr val="4C4B4D"/>
                </a:solidFill>
                <a:latin typeface="Trebuchet MS" pitchFamily="-101" charset="0"/>
              </a:rPr>
              <a:t>CNC -EFQ</a:t>
            </a:r>
            <a:endParaRPr lang="en-US" sz="1100" dirty="0">
              <a:latin typeface="Trebuchet MS" pitchFamily="-101" charset="0"/>
            </a:endParaRPr>
          </a:p>
        </p:txBody>
      </p:sp>
      <p:sp>
        <p:nvSpPr>
          <p:cNvPr id="37" name="object 37"/>
          <p:cNvSpPr txBox="1"/>
          <p:nvPr/>
        </p:nvSpPr>
        <p:spPr>
          <a:xfrm>
            <a:off x="2905012" y="2412096"/>
            <a:ext cx="458829" cy="317872"/>
          </a:xfrm>
          <a:prstGeom prst="rect">
            <a:avLst/>
          </a:prstGeom>
        </p:spPr>
        <p:txBody>
          <a:bodyPr lIns="0" tIns="0" rIns="0" bIns="0"/>
          <a:lstStyle/>
          <a:p>
            <a:pPr>
              <a:lnSpc>
                <a:spcPts val="1227"/>
              </a:lnSpc>
              <a:spcBef>
                <a:spcPts val="44"/>
              </a:spcBef>
            </a:pPr>
            <a:endParaRPr lang="en-US" sz="1200" dirty="0">
              <a:latin typeface="Calibri" pitchFamily="-101" charset="0"/>
            </a:endParaRPr>
          </a:p>
          <a:p>
            <a:pPr>
              <a:lnSpc>
                <a:spcPct val="97000"/>
              </a:lnSpc>
            </a:pPr>
            <a:r>
              <a:rPr lang="en-US" sz="900" dirty="0">
                <a:solidFill>
                  <a:srgbClr val="5F6062"/>
                </a:solidFill>
                <a:latin typeface="Trebuchet MS" pitchFamily="-101" charset="0"/>
              </a:rPr>
              <a:t>ISCED</a:t>
            </a:r>
            <a:endParaRPr lang="en-US" sz="900" dirty="0">
              <a:latin typeface="Trebuchet MS" pitchFamily="-101" charset="0"/>
            </a:endParaRPr>
          </a:p>
        </p:txBody>
      </p:sp>
      <p:sp>
        <p:nvSpPr>
          <p:cNvPr id="5172" name="object 36"/>
          <p:cNvSpPr txBox="1">
            <a:spLocks noChangeArrowheads="1"/>
          </p:cNvSpPr>
          <p:nvPr/>
        </p:nvSpPr>
        <p:spPr bwMode="auto">
          <a:xfrm>
            <a:off x="3363841" y="2412096"/>
            <a:ext cx="2941664" cy="317872"/>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5173" name="object 35"/>
          <p:cNvSpPr txBox="1">
            <a:spLocks noChangeArrowheads="1"/>
          </p:cNvSpPr>
          <p:nvPr/>
        </p:nvSpPr>
        <p:spPr bwMode="auto">
          <a:xfrm>
            <a:off x="6305506" y="2412096"/>
            <a:ext cx="750687" cy="317872"/>
          </a:xfrm>
          <a:prstGeom prst="rect">
            <a:avLst/>
          </a:prstGeom>
          <a:noFill/>
          <a:ln w="9525">
            <a:noFill/>
            <a:miter lim="800000"/>
            <a:headEnd/>
            <a:tailEnd/>
          </a:ln>
        </p:spPr>
        <p:txBody>
          <a:bodyPr lIns="0" tIns="0" rIns="0" bIns="0"/>
          <a:lstStyle/>
          <a:p>
            <a:pPr marL="58421">
              <a:lnSpc>
                <a:spcPts val="1073"/>
              </a:lnSpc>
              <a:spcBef>
                <a:spcPts val="219"/>
              </a:spcBef>
            </a:pPr>
            <a:r>
              <a:rPr lang="en-US" sz="900" dirty="0">
                <a:solidFill>
                  <a:srgbClr val="5F6062"/>
                </a:solidFill>
                <a:latin typeface="Trebuchet MS" pitchFamily="-101" charset="0"/>
              </a:rPr>
              <a:t>COR/ISCO</a:t>
            </a:r>
            <a:endParaRPr lang="en-US" sz="900" dirty="0">
              <a:latin typeface="Trebuchet MS" pitchFamily="-101" charset="0"/>
            </a:endParaRPr>
          </a:p>
        </p:txBody>
      </p:sp>
      <p:sp>
        <p:nvSpPr>
          <p:cNvPr id="5174" name="object 34"/>
          <p:cNvSpPr txBox="1">
            <a:spLocks noChangeArrowheads="1"/>
          </p:cNvSpPr>
          <p:nvPr/>
        </p:nvSpPr>
        <p:spPr bwMode="auto">
          <a:xfrm>
            <a:off x="2905012" y="2729967"/>
            <a:ext cx="458829" cy="300613"/>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33" name="object 33"/>
          <p:cNvSpPr txBox="1"/>
          <p:nvPr/>
        </p:nvSpPr>
        <p:spPr>
          <a:xfrm>
            <a:off x="3363841" y="2729967"/>
            <a:ext cx="2941664" cy="300613"/>
          </a:xfrm>
          <a:prstGeom prst="rect">
            <a:avLst/>
          </a:prstGeom>
        </p:spPr>
        <p:txBody>
          <a:bodyPr lIns="0" tIns="0" rIns="0" bIns="0"/>
          <a:lstStyle/>
          <a:p>
            <a:pPr>
              <a:lnSpc>
                <a:spcPts val="438"/>
              </a:lnSpc>
              <a:spcBef>
                <a:spcPts val="33"/>
              </a:spcBef>
            </a:pPr>
            <a:endParaRPr lang="en-US" sz="400" dirty="0">
              <a:latin typeface="Calibri" pitchFamily="-101" charset="0"/>
            </a:endParaRPr>
          </a:p>
          <a:p>
            <a:pPr>
              <a:lnSpc>
                <a:spcPct val="97000"/>
              </a:lnSpc>
            </a:pPr>
            <a:r>
              <a:rPr lang="en-US" sz="1200" dirty="0">
                <a:solidFill>
                  <a:srgbClr val="5F6062"/>
                </a:solidFill>
                <a:latin typeface="Trebuchet MS" pitchFamily="-101" charset="0"/>
              </a:rPr>
              <a:t>8                                       8</a:t>
            </a:r>
            <a:endParaRPr lang="en-US" sz="1200" dirty="0">
              <a:latin typeface="Trebuchet MS" pitchFamily="-101" charset="0"/>
            </a:endParaRPr>
          </a:p>
        </p:txBody>
      </p:sp>
      <p:sp>
        <p:nvSpPr>
          <p:cNvPr id="5176" name="object 32"/>
          <p:cNvSpPr txBox="1">
            <a:spLocks noChangeArrowheads="1"/>
          </p:cNvSpPr>
          <p:nvPr/>
        </p:nvSpPr>
        <p:spPr bwMode="auto">
          <a:xfrm>
            <a:off x="6305506" y="2729967"/>
            <a:ext cx="750687" cy="300613"/>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5177" name="object 31"/>
          <p:cNvSpPr txBox="1">
            <a:spLocks noChangeArrowheads="1"/>
          </p:cNvSpPr>
          <p:nvPr/>
        </p:nvSpPr>
        <p:spPr bwMode="auto">
          <a:xfrm>
            <a:off x="2905012" y="3030581"/>
            <a:ext cx="458829" cy="302051"/>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30" name="object 30"/>
          <p:cNvSpPr txBox="1"/>
          <p:nvPr/>
        </p:nvSpPr>
        <p:spPr>
          <a:xfrm>
            <a:off x="3363841" y="3030581"/>
            <a:ext cx="2941664" cy="302051"/>
          </a:xfrm>
          <a:prstGeom prst="rect">
            <a:avLst/>
          </a:prstGeom>
        </p:spPr>
        <p:txBody>
          <a:bodyPr lIns="0" tIns="0" rIns="0" bIns="0"/>
          <a:lstStyle/>
          <a:p>
            <a:pPr>
              <a:lnSpc>
                <a:spcPts val="438"/>
              </a:lnSpc>
              <a:spcBef>
                <a:spcPts val="44"/>
              </a:spcBef>
            </a:pPr>
            <a:endParaRPr lang="en-US" sz="400" dirty="0">
              <a:latin typeface="Calibri" pitchFamily="-101" charset="0"/>
            </a:endParaRPr>
          </a:p>
          <a:p>
            <a:pPr>
              <a:lnSpc>
                <a:spcPct val="97000"/>
              </a:lnSpc>
            </a:pPr>
            <a:r>
              <a:rPr lang="en-US" sz="1200" dirty="0">
                <a:solidFill>
                  <a:srgbClr val="5F6062"/>
                </a:solidFill>
                <a:latin typeface="Trebuchet MS" pitchFamily="-101" charset="0"/>
              </a:rPr>
              <a:t>7                                      7</a:t>
            </a:r>
            <a:endParaRPr lang="en-US" sz="1200" dirty="0">
              <a:latin typeface="Trebuchet MS" pitchFamily="-101" charset="0"/>
            </a:endParaRPr>
          </a:p>
        </p:txBody>
      </p:sp>
      <p:sp>
        <p:nvSpPr>
          <p:cNvPr id="29" name="object 29"/>
          <p:cNvSpPr txBox="1"/>
          <p:nvPr/>
        </p:nvSpPr>
        <p:spPr>
          <a:xfrm>
            <a:off x="6305506" y="3030581"/>
            <a:ext cx="750687" cy="302051"/>
          </a:xfrm>
          <a:prstGeom prst="rect">
            <a:avLst/>
          </a:prstGeom>
        </p:spPr>
        <p:txBody>
          <a:bodyPr lIns="0" tIns="0" rIns="0" bIns="0"/>
          <a:lstStyle/>
          <a:p>
            <a:pPr>
              <a:lnSpc>
                <a:spcPts val="526"/>
              </a:lnSpc>
              <a:spcBef>
                <a:spcPts val="33"/>
              </a:spcBef>
            </a:pPr>
            <a:endParaRPr lang="en-US" sz="500" dirty="0">
              <a:latin typeface="Calibri" pitchFamily="-101" charset="0"/>
            </a:endParaRPr>
          </a:p>
          <a:p>
            <a:pPr>
              <a:lnSpc>
                <a:spcPct val="97000"/>
              </a:lnSpc>
            </a:pPr>
            <a:r>
              <a:rPr lang="en-US" sz="1200" dirty="0">
                <a:solidFill>
                  <a:srgbClr val="5F6062"/>
                </a:solidFill>
                <a:latin typeface="Trebuchet MS" pitchFamily="-101" charset="0"/>
              </a:rPr>
              <a:t>2</a:t>
            </a:r>
            <a:endParaRPr lang="en-US" sz="1200" dirty="0">
              <a:latin typeface="Trebuchet MS" pitchFamily="-101" charset="0"/>
            </a:endParaRPr>
          </a:p>
        </p:txBody>
      </p:sp>
      <p:sp>
        <p:nvSpPr>
          <p:cNvPr id="5180" name="object 28"/>
          <p:cNvSpPr txBox="1">
            <a:spLocks noChangeArrowheads="1"/>
          </p:cNvSpPr>
          <p:nvPr/>
        </p:nvSpPr>
        <p:spPr bwMode="auto">
          <a:xfrm>
            <a:off x="2905012" y="3332632"/>
            <a:ext cx="458829" cy="302051"/>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27" name="object 27"/>
          <p:cNvSpPr txBox="1"/>
          <p:nvPr/>
        </p:nvSpPr>
        <p:spPr>
          <a:xfrm>
            <a:off x="3363841" y="3332632"/>
            <a:ext cx="2941664" cy="302051"/>
          </a:xfrm>
          <a:prstGeom prst="rect">
            <a:avLst/>
          </a:prstGeom>
        </p:spPr>
        <p:txBody>
          <a:bodyPr lIns="0" tIns="0" rIns="0" bIns="0"/>
          <a:lstStyle/>
          <a:p>
            <a:pPr>
              <a:lnSpc>
                <a:spcPts val="438"/>
              </a:lnSpc>
              <a:spcBef>
                <a:spcPts val="22"/>
              </a:spcBef>
            </a:pPr>
            <a:endParaRPr lang="en-US" sz="400" dirty="0">
              <a:latin typeface="Calibri" pitchFamily="-101" charset="0"/>
            </a:endParaRPr>
          </a:p>
          <a:p>
            <a:pPr>
              <a:lnSpc>
                <a:spcPct val="97000"/>
              </a:lnSpc>
            </a:pPr>
            <a:r>
              <a:rPr lang="en-US" sz="1200" dirty="0">
                <a:solidFill>
                  <a:srgbClr val="5F6062"/>
                </a:solidFill>
                <a:latin typeface="Trebuchet MS" pitchFamily="-101" charset="0"/>
              </a:rPr>
              <a:t>6                                6</a:t>
            </a:r>
            <a:endParaRPr lang="en-US" sz="1200" dirty="0">
              <a:latin typeface="Trebuchet MS" pitchFamily="-101" charset="0"/>
            </a:endParaRPr>
          </a:p>
        </p:txBody>
      </p:sp>
      <p:sp>
        <p:nvSpPr>
          <p:cNvPr id="5182" name="object 26"/>
          <p:cNvSpPr txBox="1">
            <a:spLocks noChangeArrowheads="1"/>
          </p:cNvSpPr>
          <p:nvPr/>
        </p:nvSpPr>
        <p:spPr bwMode="auto">
          <a:xfrm>
            <a:off x="6305506" y="3332632"/>
            <a:ext cx="750687" cy="302051"/>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5183" name="object 25"/>
          <p:cNvSpPr txBox="1">
            <a:spLocks noChangeArrowheads="1"/>
          </p:cNvSpPr>
          <p:nvPr/>
        </p:nvSpPr>
        <p:spPr bwMode="auto">
          <a:xfrm>
            <a:off x="2905012" y="3634683"/>
            <a:ext cx="458829" cy="302051"/>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23" name="object 23"/>
          <p:cNvSpPr txBox="1"/>
          <p:nvPr/>
        </p:nvSpPr>
        <p:spPr>
          <a:xfrm>
            <a:off x="6305506" y="3634683"/>
            <a:ext cx="750687" cy="302051"/>
          </a:xfrm>
          <a:prstGeom prst="rect">
            <a:avLst/>
          </a:prstGeom>
        </p:spPr>
        <p:txBody>
          <a:bodyPr lIns="0" tIns="0" rIns="0" bIns="0"/>
          <a:lstStyle/>
          <a:p>
            <a:pPr>
              <a:lnSpc>
                <a:spcPts val="438"/>
              </a:lnSpc>
              <a:spcBef>
                <a:spcPts val="11"/>
              </a:spcBef>
            </a:pPr>
            <a:endParaRPr lang="en-US" sz="400" dirty="0">
              <a:latin typeface="Calibri" pitchFamily="-101" charset="0"/>
            </a:endParaRPr>
          </a:p>
          <a:p>
            <a:pPr>
              <a:lnSpc>
                <a:spcPct val="97000"/>
              </a:lnSpc>
            </a:pPr>
            <a:r>
              <a:rPr lang="en-US" sz="1200" dirty="0">
                <a:solidFill>
                  <a:srgbClr val="5F6062"/>
                </a:solidFill>
                <a:latin typeface="Trebuchet MS" pitchFamily="-101" charset="0"/>
              </a:rPr>
              <a:t>2-3</a:t>
            </a:r>
            <a:endParaRPr lang="en-US" sz="1200" dirty="0">
              <a:latin typeface="Trebuchet MS" pitchFamily="-101" charset="0"/>
            </a:endParaRPr>
          </a:p>
        </p:txBody>
      </p:sp>
      <p:sp>
        <p:nvSpPr>
          <p:cNvPr id="5185" name="object 22"/>
          <p:cNvSpPr txBox="1">
            <a:spLocks noChangeArrowheads="1"/>
          </p:cNvSpPr>
          <p:nvPr/>
        </p:nvSpPr>
        <p:spPr bwMode="auto">
          <a:xfrm>
            <a:off x="2905012" y="3936735"/>
            <a:ext cx="458829" cy="300612"/>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21" name="object 21"/>
          <p:cNvSpPr txBox="1"/>
          <p:nvPr/>
        </p:nvSpPr>
        <p:spPr>
          <a:xfrm>
            <a:off x="3363841" y="3936735"/>
            <a:ext cx="2941664" cy="300612"/>
          </a:xfrm>
          <a:prstGeom prst="rect">
            <a:avLst/>
          </a:prstGeom>
        </p:spPr>
        <p:txBody>
          <a:bodyPr lIns="0" tIns="0" rIns="0" bIns="0"/>
          <a:lstStyle/>
          <a:p>
            <a:pPr>
              <a:lnSpc>
                <a:spcPts val="613"/>
              </a:lnSpc>
              <a:spcBef>
                <a:spcPts val="11"/>
              </a:spcBef>
            </a:pPr>
            <a:endParaRPr lang="en-US" sz="600" dirty="0">
              <a:latin typeface="Calibri" pitchFamily="-101" charset="0"/>
            </a:endParaRPr>
          </a:p>
          <a:p>
            <a:pPr>
              <a:lnSpc>
                <a:spcPct val="97000"/>
              </a:lnSpc>
            </a:pPr>
            <a:r>
              <a:rPr lang="en-US" sz="1200" dirty="0">
                <a:solidFill>
                  <a:srgbClr val="5F6062"/>
                </a:solidFill>
                <a:latin typeface="Trebuchet MS" pitchFamily="-101" charset="0"/>
              </a:rPr>
              <a:t>4                           4</a:t>
            </a:r>
            <a:endParaRPr lang="en-US" sz="1200" dirty="0">
              <a:latin typeface="Trebuchet MS" pitchFamily="-101" charset="0"/>
            </a:endParaRPr>
          </a:p>
        </p:txBody>
      </p:sp>
      <p:sp>
        <p:nvSpPr>
          <p:cNvPr id="20" name="object 20"/>
          <p:cNvSpPr txBox="1"/>
          <p:nvPr/>
        </p:nvSpPr>
        <p:spPr>
          <a:xfrm>
            <a:off x="6305506" y="3936735"/>
            <a:ext cx="750687" cy="300612"/>
          </a:xfrm>
          <a:prstGeom prst="rect">
            <a:avLst/>
          </a:prstGeom>
        </p:spPr>
        <p:txBody>
          <a:bodyPr lIns="0" tIns="0" rIns="0" bIns="0"/>
          <a:lstStyle/>
          <a:p>
            <a:pPr>
              <a:lnSpc>
                <a:spcPts val="613"/>
              </a:lnSpc>
              <a:spcBef>
                <a:spcPts val="11"/>
              </a:spcBef>
            </a:pPr>
            <a:endParaRPr lang="en-US" sz="600" dirty="0">
              <a:latin typeface="Calibri" pitchFamily="-101" charset="0"/>
            </a:endParaRPr>
          </a:p>
          <a:p>
            <a:pPr>
              <a:lnSpc>
                <a:spcPct val="97000"/>
              </a:lnSpc>
            </a:pPr>
            <a:r>
              <a:rPr lang="en-US" sz="1200" dirty="0">
                <a:solidFill>
                  <a:srgbClr val="5F6062"/>
                </a:solidFill>
                <a:latin typeface="Trebuchet MS" pitchFamily="-101" charset="0"/>
              </a:rPr>
              <a:t>3-4</a:t>
            </a:r>
            <a:endParaRPr lang="en-US" sz="1200" dirty="0">
              <a:latin typeface="Trebuchet MS" pitchFamily="-101" charset="0"/>
            </a:endParaRPr>
          </a:p>
        </p:txBody>
      </p:sp>
      <p:sp>
        <p:nvSpPr>
          <p:cNvPr id="5188" name="object 19"/>
          <p:cNvSpPr txBox="1">
            <a:spLocks noChangeArrowheads="1"/>
          </p:cNvSpPr>
          <p:nvPr/>
        </p:nvSpPr>
        <p:spPr bwMode="auto">
          <a:xfrm>
            <a:off x="2905012" y="4237347"/>
            <a:ext cx="458829" cy="302051"/>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18" name="object 18"/>
          <p:cNvSpPr txBox="1"/>
          <p:nvPr/>
        </p:nvSpPr>
        <p:spPr>
          <a:xfrm>
            <a:off x="3363841" y="4237347"/>
            <a:ext cx="2941664" cy="302051"/>
          </a:xfrm>
          <a:prstGeom prst="rect">
            <a:avLst/>
          </a:prstGeom>
        </p:spPr>
        <p:txBody>
          <a:bodyPr lIns="0" tIns="0" rIns="0" bIns="0"/>
          <a:lstStyle/>
          <a:p>
            <a:pPr>
              <a:lnSpc>
                <a:spcPts val="570"/>
              </a:lnSpc>
              <a:spcBef>
                <a:spcPts val="11"/>
              </a:spcBef>
            </a:pPr>
            <a:endParaRPr lang="en-US" sz="500" dirty="0">
              <a:latin typeface="Calibri" pitchFamily="-101" charset="0"/>
            </a:endParaRPr>
          </a:p>
          <a:p>
            <a:pPr>
              <a:lnSpc>
                <a:spcPct val="97000"/>
              </a:lnSpc>
            </a:pPr>
            <a:r>
              <a:rPr lang="en-US" sz="1200" dirty="0">
                <a:solidFill>
                  <a:srgbClr val="5F6062"/>
                </a:solidFill>
                <a:latin typeface="Trebuchet MS" pitchFamily="-101" charset="0"/>
              </a:rPr>
              <a:t>3                      3</a:t>
            </a:r>
            <a:endParaRPr lang="en-US" sz="1200" dirty="0">
              <a:latin typeface="Trebuchet MS" pitchFamily="-101" charset="0"/>
            </a:endParaRPr>
          </a:p>
        </p:txBody>
      </p:sp>
      <p:sp>
        <p:nvSpPr>
          <p:cNvPr id="17" name="object 17"/>
          <p:cNvSpPr txBox="1"/>
          <p:nvPr/>
        </p:nvSpPr>
        <p:spPr>
          <a:xfrm>
            <a:off x="6305506" y="4237347"/>
            <a:ext cx="750687" cy="302051"/>
          </a:xfrm>
          <a:prstGeom prst="rect">
            <a:avLst/>
          </a:prstGeom>
        </p:spPr>
        <p:txBody>
          <a:bodyPr lIns="0" tIns="0" rIns="0" bIns="0"/>
          <a:lstStyle/>
          <a:p>
            <a:pPr>
              <a:lnSpc>
                <a:spcPts val="570"/>
              </a:lnSpc>
              <a:spcBef>
                <a:spcPts val="11"/>
              </a:spcBef>
            </a:pPr>
            <a:endParaRPr lang="en-US" sz="500" dirty="0">
              <a:latin typeface="Calibri" pitchFamily="-101" charset="0"/>
            </a:endParaRPr>
          </a:p>
          <a:p>
            <a:pPr>
              <a:lnSpc>
                <a:spcPct val="97000"/>
              </a:lnSpc>
            </a:pPr>
            <a:r>
              <a:rPr lang="en-US" sz="1200" dirty="0">
                <a:solidFill>
                  <a:srgbClr val="5F6062"/>
                </a:solidFill>
                <a:latin typeface="Trebuchet MS" pitchFamily="-101" charset="0"/>
              </a:rPr>
              <a:t>5-8</a:t>
            </a:r>
            <a:endParaRPr lang="en-US" sz="1200" dirty="0">
              <a:latin typeface="Trebuchet MS" pitchFamily="-101" charset="0"/>
            </a:endParaRPr>
          </a:p>
        </p:txBody>
      </p:sp>
      <p:sp>
        <p:nvSpPr>
          <p:cNvPr id="5191" name="object 16"/>
          <p:cNvSpPr txBox="1">
            <a:spLocks noChangeArrowheads="1"/>
          </p:cNvSpPr>
          <p:nvPr/>
        </p:nvSpPr>
        <p:spPr bwMode="auto">
          <a:xfrm>
            <a:off x="2905012" y="4539398"/>
            <a:ext cx="458829" cy="302051"/>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15" name="object 15"/>
          <p:cNvSpPr txBox="1"/>
          <p:nvPr/>
        </p:nvSpPr>
        <p:spPr>
          <a:xfrm>
            <a:off x="3333976" y="4533645"/>
            <a:ext cx="2150252" cy="302051"/>
          </a:xfrm>
          <a:prstGeom prst="rect">
            <a:avLst/>
          </a:prstGeom>
        </p:spPr>
        <p:txBody>
          <a:bodyPr lIns="0" tIns="0" rIns="0" bIns="0"/>
          <a:lstStyle/>
          <a:p>
            <a:pPr>
              <a:lnSpc>
                <a:spcPts val="613"/>
              </a:lnSpc>
              <a:spcBef>
                <a:spcPts val="22"/>
              </a:spcBef>
            </a:pPr>
            <a:endParaRPr lang="en-US" sz="600" dirty="0">
              <a:latin typeface="Calibri" pitchFamily="-101" charset="0"/>
            </a:endParaRPr>
          </a:p>
          <a:p>
            <a:pPr>
              <a:lnSpc>
                <a:spcPts val="1479"/>
              </a:lnSpc>
            </a:pPr>
            <a:r>
              <a:rPr lang="en-US" baseline="-4000" dirty="0">
                <a:solidFill>
                  <a:srgbClr val="5F6062"/>
                </a:solidFill>
                <a:latin typeface="Trebuchet MS" pitchFamily="-101" charset="0"/>
              </a:rPr>
              <a:t>3 </a:t>
            </a:r>
            <a:r>
              <a:rPr lang="en-US" dirty="0">
                <a:solidFill>
                  <a:srgbClr val="5F6062"/>
                </a:solidFill>
                <a:latin typeface="Trebuchet MS" pitchFamily="-101" charset="0"/>
              </a:rPr>
              <a:t>           </a:t>
            </a:r>
            <a:r>
              <a:rPr lang="en-US" sz="1200" dirty="0">
                <a:solidFill>
                  <a:srgbClr val="5F6062"/>
                </a:solidFill>
                <a:latin typeface="Trebuchet MS" pitchFamily="-101" charset="0"/>
              </a:rPr>
              <a:t>2</a:t>
            </a:r>
            <a:endParaRPr lang="en-US" sz="1200" dirty="0">
              <a:latin typeface="Trebuchet MS" pitchFamily="-101" charset="0"/>
            </a:endParaRPr>
          </a:p>
        </p:txBody>
      </p:sp>
      <p:sp>
        <p:nvSpPr>
          <p:cNvPr id="5193" name="object 14"/>
          <p:cNvSpPr txBox="1">
            <a:spLocks noChangeArrowheads="1"/>
          </p:cNvSpPr>
          <p:nvPr/>
        </p:nvSpPr>
        <p:spPr bwMode="auto">
          <a:xfrm>
            <a:off x="6305506" y="4539398"/>
            <a:ext cx="750687" cy="302051"/>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5194" name="object 13"/>
          <p:cNvSpPr txBox="1">
            <a:spLocks noChangeArrowheads="1"/>
          </p:cNvSpPr>
          <p:nvPr/>
        </p:nvSpPr>
        <p:spPr bwMode="auto">
          <a:xfrm>
            <a:off x="2905012" y="4841449"/>
            <a:ext cx="458829" cy="302051"/>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12" name="object 12"/>
          <p:cNvSpPr txBox="1"/>
          <p:nvPr/>
        </p:nvSpPr>
        <p:spPr>
          <a:xfrm>
            <a:off x="3363841" y="4841449"/>
            <a:ext cx="2941664" cy="302051"/>
          </a:xfrm>
          <a:prstGeom prst="rect">
            <a:avLst/>
          </a:prstGeom>
        </p:spPr>
        <p:txBody>
          <a:bodyPr lIns="0" tIns="0" rIns="0" bIns="0"/>
          <a:lstStyle/>
          <a:p>
            <a:pPr>
              <a:lnSpc>
                <a:spcPts val="745"/>
              </a:lnSpc>
              <a:spcBef>
                <a:spcPts val="22"/>
              </a:spcBef>
            </a:pPr>
            <a:endParaRPr lang="en-US" sz="700" dirty="0">
              <a:latin typeface="Calibri" pitchFamily="-101" charset="0"/>
            </a:endParaRPr>
          </a:p>
          <a:p>
            <a:pPr>
              <a:lnSpc>
                <a:spcPts val="1523"/>
              </a:lnSpc>
            </a:pPr>
            <a:r>
              <a:rPr lang="en-US" sz="1200" dirty="0">
                <a:solidFill>
                  <a:srgbClr val="5F6062"/>
                </a:solidFill>
                <a:latin typeface="Trebuchet MS" pitchFamily="-101" charset="0"/>
              </a:rPr>
              <a:t>2             </a:t>
            </a:r>
            <a:r>
              <a:rPr lang="en-US" baseline="2000" dirty="0">
                <a:solidFill>
                  <a:srgbClr val="5F6062"/>
                </a:solidFill>
                <a:latin typeface="Trebuchet MS" pitchFamily="-101" charset="0"/>
              </a:rPr>
              <a:t>1</a:t>
            </a:r>
            <a:endParaRPr lang="en-US" sz="1200" dirty="0">
              <a:latin typeface="Trebuchet MS" pitchFamily="-101" charset="0"/>
            </a:endParaRPr>
          </a:p>
        </p:txBody>
      </p:sp>
      <p:sp>
        <p:nvSpPr>
          <p:cNvPr id="11" name="object 11"/>
          <p:cNvSpPr txBox="1"/>
          <p:nvPr/>
        </p:nvSpPr>
        <p:spPr>
          <a:xfrm>
            <a:off x="6305506" y="4841449"/>
            <a:ext cx="750687" cy="302051"/>
          </a:xfrm>
          <a:prstGeom prst="rect">
            <a:avLst/>
          </a:prstGeom>
        </p:spPr>
        <p:txBody>
          <a:bodyPr lIns="0" tIns="0" rIns="0" bIns="0"/>
          <a:lstStyle/>
          <a:p>
            <a:pPr>
              <a:lnSpc>
                <a:spcPts val="789"/>
              </a:lnSpc>
              <a:spcBef>
                <a:spcPts val="22"/>
              </a:spcBef>
            </a:pPr>
            <a:endParaRPr lang="en-US" sz="800" dirty="0">
              <a:latin typeface="Calibri" pitchFamily="-101" charset="0"/>
            </a:endParaRPr>
          </a:p>
          <a:p>
            <a:pPr>
              <a:lnSpc>
                <a:spcPct val="97000"/>
              </a:lnSpc>
            </a:pPr>
            <a:r>
              <a:rPr lang="en-US" sz="1200" dirty="0">
                <a:solidFill>
                  <a:srgbClr val="5F6062"/>
                </a:solidFill>
                <a:latin typeface="Trebuchet MS" pitchFamily="-101" charset="0"/>
              </a:rPr>
              <a:t>9</a:t>
            </a:r>
            <a:endParaRPr lang="en-US" sz="1200" dirty="0">
              <a:latin typeface="Trebuchet MS" pitchFamily="-101" charset="0"/>
            </a:endParaRPr>
          </a:p>
        </p:txBody>
      </p:sp>
      <p:sp>
        <p:nvSpPr>
          <p:cNvPr id="5197" name="object 10"/>
          <p:cNvSpPr txBox="1">
            <a:spLocks noChangeArrowheads="1"/>
          </p:cNvSpPr>
          <p:nvPr/>
        </p:nvSpPr>
        <p:spPr bwMode="auto">
          <a:xfrm>
            <a:off x="2905012" y="5143500"/>
            <a:ext cx="458829" cy="300613"/>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9" name="object 9"/>
          <p:cNvSpPr txBox="1"/>
          <p:nvPr/>
        </p:nvSpPr>
        <p:spPr>
          <a:xfrm>
            <a:off x="3363841" y="5143500"/>
            <a:ext cx="2941664" cy="300613"/>
          </a:xfrm>
          <a:prstGeom prst="rect">
            <a:avLst/>
          </a:prstGeom>
        </p:spPr>
        <p:txBody>
          <a:bodyPr lIns="0" tIns="0" rIns="0" bIns="0"/>
          <a:lstStyle/>
          <a:p>
            <a:pPr>
              <a:lnSpc>
                <a:spcPts val="701"/>
              </a:lnSpc>
              <a:spcBef>
                <a:spcPts val="11"/>
              </a:spcBef>
            </a:pPr>
            <a:endParaRPr lang="en-US" sz="700" dirty="0">
              <a:latin typeface="Calibri" pitchFamily="-101" charset="0"/>
            </a:endParaRPr>
          </a:p>
          <a:p>
            <a:pPr>
              <a:lnSpc>
                <a:spcPct val="97000"/>
              </a:lnSpc>
            </a:pPr>
            <a:r>
              <a:rPr lang="en-US" sz="1200" dirty="0">
                <a:solidFill>
                  <a:srgbClr val="5F6062"/>
                </a:solidFill>
                <a:latin typeface="Trebuchet MS" pitchFamily="-101" charset="0"/>
              </a:rPr>
              <a:t>1</a:t>
            </a:r>
            <a:endParaRPr lang="en-US" sz="1200" dirty="0">
              <a:latin typeface="Trebuchet MS" pitchFamily="-101" charset="0"/>
            </a:endParaRPr>
          </a:p>
        </p:txBody>
      </p:sp>
      <p:sp>
        <p:nvSpPr>
          <p:cNvPr id="8" name="object 8"/>
          <p:cNvSpPr txBox="1"/>
          <p:nvPr/>
        </p:nvSpPr>
        <p:spPr>
          <a:xfrm>
            <a:off x="6305506" y="5143500"/>
            <a:ext cx="750687" cy="300613"/>
          </a:xfrm>
          <a:prstGeom prst="rect">
            <a:avLst/>
          </a:prstGeom>
        </p:spPr>
        <p:txBody>
          <a:bodyPr lIns="0" tIns="0" rIns="0" bIns="0"/>
          <a:lstStyle/>
          <a:p>
            <a:pPr>
              <a:lnSpc>
                <a:spcPts val="613"/>
              </a:lnSpc>
              <a:spcBef>
                <a:spcPts val="33"/>
              </a:spcBef>
            </a:pPr>
            <a:endParaRPr lang="en-US" sz="600" dirty="0">
              <a:latin typeface="Calibri" pitchFamily="-101" charset="0"/>
            </a:endParaRPr>
          </a:p>
          <a:p>
            <a:pPr>
              <a:lnSpc>
                <a:spcPct val="97000"/>
              </a:lnSpc>
            </a:pPr>
            <a:r>
              <a:rPr lang="en-US" sz="1100" dirty="0" err="1">
                <a:solidFill>
                  <a:srgbClr val="5F6062"/>
                </a:solidFill>
                <a:latin typeface="Trebuchet MS" pitchFamily="-101" charset="0"/>
              </a:rPr>
              <a:t>Necalificați</a:t>
            </a:r>
            <a:endParaRPr lang="en-US" sz="1100" dirty="0">
              <a:latin typeface="Trebuchet MS" pitchFamily="-101" charset="0"/>
            </a:endParaRPr>
          </a:p>
        </p:txBody>
      </p:sp>
      <p:sp>
        <p:nvSpPr>
          <p:cNvPr id="5200" name="object 7"/>
          <p:cNvSpPr txBox="1">
            <a:spLocks noChangeArrowheads="1"/>
          </p:cNvSpPr>
          <p:nvPr/>
        </p:nvSpPr>
        <p:spPr bwMode="auto">
          <a:xfrm>
            <a:off x="2905012" y="5444114"/>
            <a:ext cx="458829" cy="302051"/>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5201" name="object 6"/>
          <p:cNvSpPr txBox="1">
            <a:spLocks noChangeArrowheads="1"/>
          </p:cNvSpPr>
          <p:nvPr/>
        </p:nvSpPr>
        <p:spPr bwMode="auto">
          <a:xfrm>
            <a:off x="3363841" y="5444114"/>
            <a:ext cx="2941664" cy="302051"/>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5202" name="object 5"/>
          <p:cNvSpPr txBox="1">
            <a:spLocks noChangeArrowheads="1"/>
          </p:cNvSpPr>
          <p:nvPr/>
        </p:nvSpPr>
        <p:spPr bwMode="auto">
          <a:xfrm>
            <a:off x="6305506" y="5444114"/>
            <a:ext cx="750687" cy="302051"/>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5203" name="object 4"/>
          <p:cNvSpPr txBox="1">
            <a:spLocks noChangeArrowheads="1"/>
          </p:cNvSpPr>
          <p:nvPr/>
        </p:nvSpPr>
        <p:spPr bwMode="auto">
          <a:xfrm>
            <a:off x="2905012" y="5746164"/>
            <a:ext cx="458829" cy="356708"/>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5204" name="object 3"/>
          <p:cNvSpPr txBox="1">
            <a:spLocks noChangeArrowheads="1"/>
          </p:cNvSpPr>
          <p:nvPr/>
        </p:nvSpPr>
        <p:spPr bwMode="auto">
          <a:xfrm>
            <a:off x="3363841" y="5746164"/>
            <a:ext cx="2941664" cy="356708"/>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5205" name="object 2"/>
          <p:cNvSpPr txBox="1">
            <a:spLocks noChangeArrowheads="1"/>
          </p:cNvSpPr>
          <p:nvPr/>
        </p:nvSpPr>
        <p:spPr bwMode="auto">
          <a:xfrm>
            <a:off x="6305506" y="5746164"/>
            <a:ext cx="750687" cy="356708"/>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
        <p:nvSpPr>
          <p:cNvPr id="5206" name="Rectangle 86"/>
          <p:cNvSpPr>
            <a:spLocks noChangeArrowheads="1"/>
          </p:cNvSpPr>
          <p:nvPr/>
        </p:nvSpPr>
        <p:spPr bwMode="auto">
          <a:xfrm>
            <a:off x="3399135" y="3636121"/>
            <a:ext cx="325796" cy="260054"/>
          </a:xfrm>
          <a:prstGeom prst="rect">
            <a:avLst/>
          </a:prstGeom>
          <a:noFill/>
          <a:ln w="9525">
            <a:noFill/>
            <a:miter lim="800000"/>
            <a:headEnd/>
            <a:tailEnd/>
          </a:ln>
        </p:spPr>
        <p:txBody>
          <a:bodyPr lIns="80120" tIns="40060" rIns="80120" bIns="40060">
            <a:spAutoFit/>
          </a:bodyPr>
          <a:lstStyle/>
          <a:p>
            <a:pPr marL="58421">
              <a:lnSpc>
                <a:spcPct val="97000"/>
              </a:lnSpc>
            </a:pPr>
            <a:r>
              <a:rPr lang="en-US" sz="1200" dirty="0">
                <a:solidFill>
                  <a:srgbClr val="5F6062"/>
                </a:solidFill>
                <a:latin typeface="Trebuchet MS" pitchFamily="-101" charset="0"/>
              </a:rPr>
              <a:t>5</a:t>
            </a:r>
            <a:endParaRPr lang="en-US" sz="1200" dirty="0">
              <a:latin typeface="Trebuchet MS" pitchFamily="-101" charset="0"/>
            </a:endParaRPr>
          </a:p>
        </p:txBody>
      </p:sp>
      <p:sp>
        <p:nvSpPr>
          <p:cNvPr id="5207" name="Rectangle 87"/>
          <p:cNvSpPr>
            <a:spLocks noChangeArrowheads="1"/>
          </p:cNvSpPr>
          <p:nvPr/>
        </p:nvSpPr>
        <p:spPr bwMode="auto">
          <a:xfrm>
            <a:off x="4897796" y="3705162"/>
            <a:ext cx="260637" cy="260054"/>
          </a:xfrm>
          <a:prstGeom prst="rect">
            <a:avLst/>
          </a:prstGeom>
          <a:noFill/>
          <a:ln w="9525">
            <a:noFill/>
            <a:miter lim="800000"/>
            <a:headEnd/>
            <a:tailEnd/>
          </a:ln>
        </p:spPr>
        <p:txBody>
          <a:bodyPr lIns="80120" tIns="40060" rIns="80120" bIns="40060">
            <a:spAutoFit/>
          </a:bodyPr>
          <a:lstStyle/>
          <a:p>
            <a:pPr marL="58421">
              <a:lnSpc>
                <a:spcPct val="97000"/>
              </a:lnSpc>
            </a:pPr>
            <a:r>
              <a:rPr lang="en-US" sz="1200" dirty="0">
                <a:solidFill>
                  <a:srgbClr val="5F6062"/>
                </a:solidFill>
                <a:latin typeface="Trebuchet MS" pitchFamily="-101" charset="0"/>
              </a:rPr>
              <a:t>5</a:t>
            </a:r>
            <a:endParaRPr lang="en-US" sz="1200" dirty="0">
              <a:latin typeface="Trebuchet MS" pitchFamily="-101" charset="0"/>
            </a:endParaRPr>
          </a:p>
        </p:txBody>
      </p:sp>
      <p:sp>
        <p:nvSpPr>
          <p:cNvPr id="5208" name="Rectangle 88"/>
          <p:cNvSpPr>
            <a:spLocks noChangeArrowheads="1"/>
          </p:cNvSpPr>
          <p:nvPr/>
        </p:nvSpPr>
        <p:spPr bwMode="auto">
          <a:xfrm>
            <a:off x="5093273" y="3587218"/>
            <a:ext cx="260637" cy="260054"/>
          </a:xfrm>
          <a:prstGeom prst="rect">
            <a:avLst/>
          </a:prstGeom>
          <a:noFill/>
          <a:ln w="9525">
            <a:noFill/>
            <a:miter lim="800000"/>
            <a:headEnd/>
            <a:tailEnd/>
          </a:ln>
        </p:spPr>
        <p:txBody>
          <a:bodyPr lIns="80120" tIns="40060" rIns="80120" bIns="40060">
            <a:spAutoFit/>
          </a:bodyPr>
          <a:lstStyle/>
          <a:p>
            <a:pPr marL="58421">
              <a:lnSpc>
                <a:spcPct val="97000"/>
              </a:lnSpc>
            </a:pPr>
            <a:r>
              <a:rPr lang="en-US" sz="1200" dirty="0">
                <a:solidFill>
                  <a:srgbClr val="5F6062"/>
                </a:solidFill>
                <a:latin typeface="Trebuchet MS" pitchFamily="-101" charset="0"/>
              </a:rPr>
              <a:t>5</a:t>
            </a:r>
            <a:endParaRPr lang="en-US" sz="1200" dirty="0">
              <a:latin typeface="Trebuchet MS" pitchFamily="-101"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spice-de-grau-la-nunta-1280x800.jpg"/>
          <p:cNvPicPr>
            <a:picLocks noChangeAspect="1"/>
          </p:cNvPicPr>
          <p:nvPr/>
        </p:nvPicPr>
        <p:blipFill>
          <a:blip r:embed="rId2" cstate="email"/>
          <a:stretch>
            <a:fillRect/>
          </a:stretch>
        </p:blipFill>
        <p:spPr>
          <a:xfrm>
            <a:off x="0" y="401296"/>
            <a:ext cx="9144000" cy="6456704"/>
          </a:xfrm>
          <a:prstGeom prst="rect">
            <a:avLst/>
          </a:prstGeom>
          <a:effectLst>
            <a:outerShdw blurRad="1270000" dist="190500" dir="2700000">
              <a:srgbClr val="000000">
                <a:alpha val="0"/>
              </a:srgbClr>
            </a:outerShdw>
            <a:reflection stA="0" endPos="75000" dist="12700" dir="5400000" sy="-100000" algn="bl" rotWithShape="0"/>
          </a:effectLst>
        </p:spPr>
      </p:pic>
      <p:sp>
        <p:nvSpPr>
          <p:cNvPr id="6147" name="object 28"/>
          <p:cNvSpPr>
            <a:spLocks noChangeArrowheads="1"/>
          </p:cNvSpPr>
          <p:nvPr/>
        </p:nvSpPr>
        <p:spPr bwMode="auto">
          <a:xfrm>
            <a:off x="3781945" y="3498040"/>
            <a:ext cx="2117672" cy="185546"/>
          </a:xfrm>
          <a:custGeom>
            <a:avLst/>
            <a:gdLst>
              <a:gd name="T0" fmla="*/ 0 w 2476474"/>
              <a:gd name="T1" fmla="*/ 0 h 204673"/>
              <a:gd name="T2" fmla="*/ 2476474 w 2476474"/>
              <a:gd name="T3" fmla="*/ 204673 h 204673"/>
            </a:gdLst>
            <a:ahLst/>
            <a:cxnLst/>
            <a:rect l="T0" t="T1" r="T2" b="T3"/>
            <a:pathLst>
              <a:path w="2476474" h="204673">
                <a:moveTo>
                  <a:pt x="172326" y="85445"/>
                </a:moveTo>
                <a:lnTo>
                  <a:pt x="172326" y="119722"/>
                </a:lnTo>
                <a:lnTo>
                  <a:pt x="2304643" y="119722"/>
                </a:lnTo>
                <a:lnTo>
                  <a:pt x="2476474" y="102349"/>
                </a:lnTo>
                <a:lnTo>
                  <a:pt x="2270086" y="0"/>
                </a:lnTo>
                <a:lnTo>
                  <a:pt x="2304643" y="85445"/>
                </a:lnTo>
                <a:lnTo>
                  <a:pt x="172326" y="85445"/>
                </a:lnTo>
                <a:close/>
              </a:path>
              <a:path w="2476474" h="204673">
                <a:moveTo>
                  <a:pt x="2304643" y="119722"/>
                </a:moveTo>
                <a:lnTo>
                  <a:pt x="2270086" y="119722"/>
                </a:lnTo>
                <a:lnTo>
                  <a:pt x="2270086" y="204673"/>
                </a:lnTo>
                <a:lnTo>
                  <a:pt x="2476474" y="102349"/>
                </a:lnTo>
                <a:lnTo>
                  <a:pt x="2304643" y="119722"/>
                </a:lnTo>
                <a:close/>
              </a:path>
              <a:path w="2476474" h="204673">
                <a:moveTo>
                  <a:pt x="2304643" y="85445"/>
                </a:moveTo>
                <a:lnTo>
                  <a:pt x="2270086" y="0"/>
                </a:lnTo>
                <a:lnTo>
                  <a:pt x="2270086" y="85445"/>
                </a:lnTo>
                <a:lnTo>
                  <a:pt x="2304643" y="85445"/>
                </a:lnTo>
                <a:close/>
              </a:path>
              <a:path w="2476474" h="204673">
                <a:moveTo>
                  <a:pt x="206362" y="85445"/>
                </a:moveTo>
                <a:lnTo>
                  <a:pt x="206362" y="0"/>
                </a:lnTo>
                <a:lnTo>
                  <a:pt x="0" y="102349"/>
                </a:lnTo>
                <a:lnTo>
                  <a:pt x="206362" y="204673"/>
                </a:lnTo>
                <a:lnTo>
                  <a:pt x="206362" y="119722"/>
                </a:lnTo>
                <a:lnTo>
                  <a:pt x="172326" y="119722"/>
                </a:lnTo>
                <a:lnTo>
                  <a:pt x="172326" y="85445"/>
                </a:lnTo>
                <a:lnTo>
                  <a:pt x="206362" y="85445"/>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6148" name="object 29"/>
          <p:cNvSpPr>
            <a:spLocks noChangeArrowheads="1"/>
          </p:cNvSpPr>
          <p:nvPr/>
        </p:nvSpPr>
        <p:spPr bwMode="auto">
          <a:xfrm>
            <a:off x="3781945" y="3436193"/>
            <a:ext cx="2117672" cy="185545"/>
          </a:xfrm>
          <a:custGeom>
            <a:avLst/>
            <a:gdLst>
              <a:gd name="T0" fmla="*/ 0 w 2476474"/>
              <a:gd name="T1" fmla="*/ 0 h 204647"/>
              <a:gd name="T2" fmla="*/ 2476474 w 2476474"/>
              <a:gd name="T3" fmla="*/ 204647 h 204647"/>
            </a:gdLst>
            <a:ahLst/>
            <a:cxnLst/>
            <a:rect l="T0" t="T1" r="T2" b="T3"/>
            <a:pathLst>
              <a:path w="2476474" h="204647">
                <a:moveTo>
                  <a:pt x="172326" y="85445"/>
                </a:moveTo>
                <a:lnTo>
                  <a:pt x="172326" y="119202"/>
                </a:lnTo>
                <a:lnTo>
                  <a:pt x="2304643" y="119202"/>
                </a:lnTo>
                <a:lnTo>
                  <a:pt x="2476474" y="102323"/>
                </a:lnTo>
                <a:lnTo>
                  <a:pt x="2270086" y="0"/>
                </a:lnTo>
                <a:lnTo>
                  <a:pt x="2304643" y="85445"/>
                </a:lnTo>
                <a:lnTo>
                  <a:pt x="172326" y="85445"/>
                </a:lnTo>
                <a:close/>
              </a:path>
              <a:path w="2476474" h="204647">
                <a:moveTo>
                  <a:pt x="2304643" y="119202"/>
                </a:moveTo>
                <a:lnTo>
                  <a:pt x="2270086" y="119202"/>
                </a:lnTo>
                <a:lnTo>
                  <a:pt x="2270086" y="204647"/>
                </a:lnTo>
                <a:lnTo>
                  <a:pt x="2476474" y="102323"/>
                </a:lnTo>
                <a:lnTo>
                  <a:pt x="2304643" y="119202"/>
                </a:lnTo>
                <a:close/>
              </a:path>
              <a:path w="2476474" h="204647">
                <a:moveTo>
                  <a:pt x="2304643" y="85445"/>
                </a:moveTo>
                <a:lnTo>
                  <a:pt x="2270086" y="0"/>
                </a:lnTo>
                <a:lnTo>
                  <a:pt x="2270086" y="85445"/>
                </a:lnTo>
                <a:lnTo>
                  <a:pt x="2304643" y="85445"/>
                </a:lnTo>
                <a:close/>
              </a:path>
              <a:path w="2476474" h="204647">
                <a:moveTo>
                  <a:pt x="206362" y="85445"/>
                </a:moveTo>
                <a:lnTo>
                  <a:pt x="206362" y="0"/>
                </a:lnTo>
                <a:lnTo>
                  <a:pt x="0" y="102323"/>
                </a:lnTo>
                <a:lnTo>
                  <a:pt x="206362" y="204647"/>
                </a:lnTo>
                <a:lnTo>
                  <a:pt x="206362" y="119202"/>
                </a:lnTo>
                <a:lnTo>
                  <a:pt x="172326" y="119202"/>
                </a:lnTo>
                <a:lnTo>
                  <a:pt x="172326" y="85445"/>
                </a:lnTo>
                <a:lnTo>
                  <a:pt x="206362" y="85445"/>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6149" name="object 30"/>
          <p:cNvSpPr>
            <a:spLocks noChangeArrowheads="1"/>
          </p:cNvSpPr>
          <p:nvPr/>
        </p:nvSpPr>
        <p:spPr bwMode="auto">
          <a:xfrm>
            <a:off x="5723145" y="3436193"/>
            <a:ext cx="176473" cy="185545"/>
          </a:xfrm>
          <a:custGeom>
            <a:avLst/>
            <a:gdLst>
              <a:gd name="T0" fmla="*/ 0 w 206387"/>
              <a:gd name="T1" fmla="*/ 0 h 204647"/>
              <a:gd name="T2" fmla="*/ 206387 w 206387"/>
              <a:gd name="T3" fmla="*/ 204647 h 204647"/>
            </a:gdLst>
            <a:ahLst/>
            <a:cxnLst/>
            <a:rect l="T0" t="T1" r="T2" b="T3"/>
            <a:pathLst>
              <a:path w="206387" h="204647">
                <a:moveTo>
                  <a:pt x="0" y="0"/>
                </a:moveTo>
                <a:lnTo>
                  <a:pt x="206387" y="102323"/>
                </a:lnTo>
                <a:lnTo>
                  <a:pt x="0" y="204647"/>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6150" name="object 31"/>
          <p:cNvSpPr>
            <a:spLocks noChangeArrowheads="1"/>
          </p:cNvSpPr>
          <p:nvPr/>
        </p:nvSpPr>
        <p:spPr bwMode="auto">
          <a:xfrm>
            <a:off x="3781946" y="3436193"/>
            <a:ext cx="176473" cy="185545"/>
          </a:xfrm>
          <a:custGeom>
            <a:avLst/>
            <a:gdLst>
              <a:gd name="T0" fmla="*/ 0 w 206362"/>
              <a:gd name="T1" fmla="*/ 0 h 204647"/>
              <a:gd name="T2" fmla="*/ 206362 w 206362"/>
              <a:gd name="T3" fmla="*/ 204647 h 204647"/>
            </a:gdLst>
            <a:ahLst/>
            <a:cxnLst/>
            <a:rect l="T0" t="T1" r="T2" b="T3"/>
            <a:pathLst>
              <a:path w="206362" h="204647">
                <a:moveTo>
                  <a:pt x="206362" y="204647"/>
                </a:moveTo>
                <a:lnTo>
                  <a:pt x="0" y="102323"/>
                </a:lnTo>
                <a:lnTo>
                  <a:pt x="206362" y="0"/>
                </a:lnTo>
                <a:lnTo>
                  <a:pt x="206362" y="204647"/>
                </a:lnTo>
                <a:close/>
              </a:path>
            </a:pathLst>
          </a:custGeom>
          <a:noFill/>
          <a:ln w="761">
            <a:solidFill>
              <a:srgbClr val="5383BD"/>
            </a:solidFill>
            <a:miter lim="800000"/>
            <a:headEnd/>
            <a:tailEnd/>
          </a:ln>
        </p:spPr>
        <p:txBody>
          <a:bodyPr lIns="0" tIns="0" rIns="0" bIns="0"/>
          <a:lstStyle/>
          <a:p>
            <a:endParaRPr lang="en-US">
              <a:latin typeface="Calibri" pitchFamily="-101" charset="0"/>
            </a:endParaRPr>
          </a:p>
        </p:txBody>
      </p:sp>
      <p:sp>
        <p:nvSpPr>
          <p:cNvPr id="6151" name="object 32"/>
          <p:cNvSpPr>
            <a:spLocks noChangeArrowheads="1"/>
          </p:cNvSpPr>
          <p:nvPr/>
        </p:nvSpPr>
        <p:spPr bwMode="auto">
          <a:xfrm>
            <a:off x="3929911" y="3513863"/>
            <a:ext cx="1823098" cy="30205"/>
          </a:xfrm>
          <a:custGeom>
            <a:avLst/>
            <a:gdLst>
              <a:gd name="T0" fmla="*/ 0 w 2132317"/>
              <a:gd name="T1" fmla="*/ 0 h 33756"/>
              <a:gd name="T2" fmla="*/ 2132317 w 2132317"/>
              <a:gd name="T3" fmla="*/ 33756 h 33756"/>
            </a:gdLst>
            <a:ahLst/>
            <a:cxnLst/>
            <a:rect l="T0" t="T1" r="T2" b="T3"/>
            <a:pathLst>
              <a:path w="2132317" h="33756">
                <a:moveTo>
                  <a:pt x="0" y="0"/>
                </a:moveTo>
                <a:lnTo>
                  <a:pt x="2132317" y="0"/>
                </a:lnTo>
                <a:lnTo>
                  <a:pt x="2132317" y="33756"/>
                </a:lnTo>
                <a:lnTo>
                  <a:pt x="0" y="33756"/>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6152" name="object 25"/>
          <p:cNvSpPr>
            <a:spLocks noChangeArrowheads="1"/>
          </p:cNvSpPr>
          <p:nvPr/>
        </p:nvSpPr>
        <p:spPr bwMode="auto">
          <a:xfrm>
            <a:off x="0" y="1"/>
            <a:ext cx="9142643" cy="228696"/>
          </a:xfrm>
          <a:custGeom>
            <a:avLst/>
            <a:gdLst>
              <a:gd name="T0" fmla="*/ 0 w 10692015"/>
              <a:gd name="T1" fmla="*/ 0 h 252069"/>
              <a:gd name="T2" fmla="*/ 10692015 w 10692015"/>
              <a:gd name="T3" fmla="*/ 252069 h 252069"/>
            </a:gdLst>
            <a:ahLst/>
            <a:cxnLst/>
            <a:rect l="T0" t="T1" r="T2" b="T3"/>
            <a:pathLst>
              <a:path w="10692015" h="252069">
                <a:moveTo>
                  <a:pt x="10692015" y="12"/>
                </a:moveTo>
                <a:lnTo>
                  <a:pt x="0" y="12"/>
                </a:lnTo>
                <a:lnTo>
                  <a:pt x="0" y="252069"/>
                </a:lnTo>
                <a:lnTo>
                  <a:pt x="10692015" y="252069"/>
                </a:lnTo>
                <a:lnTo>
                  <a:pt x="10692015"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6153" name="object 26"/>
          <p:cNvSpPr>
            <a:spLocks noChangeArrowheads="1"/>
          </p:cNvSpPr>
          <p:nvPr/>
        </p:nvSpPr>
        <p:spPr bwMode="auto">
          <a:xfrm>
            <a:off x="0" y="228696"/>
            <a:ext cx="9142643" cy="176915"/>
          </a:xfrm>
          <a:custGeom>
            <a:avLst/>
            <a:gdLst>
              <a:gd name="T0" fmla="*/ 0 w 10692015"/>
              <a:gd name="T1" fmla="*/ 0 h 196062"/>
              <a:gd name="T2" fmla="*/ 10692015 w 10692015"/>
              <a:gd name="T3" fmla="*/ 196062 h 196062"/>
            </a:gdLst>
            <a:ahLst/>
            <a:cxnLst/>
            <a:rect l="T0" t="T1" r="T2" b="T3"/>
            <a:pathLst>
              <a:path w="10692015" h="196062">
                <a:moveTo>
                  <a:pt x="0" y="196062"/>
                </a:moveTo>
                <a:lnTo>
                  <a:pt x="10692015" y="196062"/>
                </a:lnTo>
                <a:lnTo>
                  <a:pt x="10692015" y="0"/>
                </a:lnTo>
                <a:lnTo>
                  <a:pt x="0" y="0"/>
                </a:lnTo>
                <a:lnTo>
                  <a:pt x="0" y="196062"/>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6154" name="object 27"/>
          <p:cNvSpPr>
            <a:spLocks noChangeArrowheads="1"/>
          </p:cNvSpPr>
          <p:nvPr/>
        </p:nvSpPr>
        <p:spPr bwMode="auto">
          <a:xfrm>
            <a:off x="0" y="432940"/>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6155" name="object 24"/>
          <p:cNvSpPr>
            <a:spLocks noChangeArrowheads="1"/>
          </p:cNvSpPr>
          <p:nvPr/>
        </p:nvSpPr>
        <p:spPr bwMode="auto">
          <a:xfrm>
            <a:off x="0" y="496227"/>
            <a:ext cx="9142643" cy="0"/>
          </a:xfrm>
          <a:custGeom>
            <a:avLst/>
            <a:gdLst>
              <a:gd name="T0" fmla="*/ 0 w 10692015"/>
              <a:gd name="T1" fmla="*/ 10692015 w 10692015"/>
            </a:gdLst>
            <a:ahLst/>
            <a:cxnLst/>
            <a:rect l="T0" t="0" r="T1" b="0"/>
            <a:pathLst>
              <a:path w="10692015">
                <a:moveTo>
                  <a:pt x="0" y="0"/>
                </a:moveTo>
                <a:lnTo>
                  <a:pt x="10692015" y="0"/>
                </a:lnTo>
              </a:path>
            </a:pathLst>
          </a:custGeom>
          <a:noFill/>
          <a:ln w="54851">
            <a:solidFill>
              <a:srgbClr val="AADBD5"/>
            </a:solidFill>
            <a:miter lim="800000"/>
            <a:headEnd/>
            <a:tailEnd/>
          </a:ln>
        </p:spPr>
        <p:txBody>
          <a:bodyPr lIns="0" tIns="0" rIns="0" bIns="0"/>
          <a:lstStyle/>
          <a:p>
            <a:endParaRPr lang="en-US">
              <a:latin typeface="Calibri" pitchFamily="-101" charset="0"/>
            </a:endParaRPr>
          </a:p>
        </p:txBody>
      </p:sp>
      <p:sp>
        <p:nvSpPr>
          <p:cNvPr id="6156" name="object 23"/>
          <p:cNvSpPr>
            <a:spLocks noChangeArrowheads="1"/>
          </p:cNvSpPr>
          <p:nvPr/>
        </p:nvSpPr>
        <p:spPr bwMode="auto">
          <a:xfrm>
            <a:off x="0" y="582528"/>
            <a:ext cx="9142643" cy="0"/>
          </a:xfrm>
          <a:custGeom>
            <a:avLst/>
            <a:gdLst>
              <a:gd name="T0" fmla="*/ 0 w 10692015"/>
              <a:gd name="T1" fmla="*/ 10692015 w 10692015"/>
            </a:gdLst>
            <a:ahLst/>
            <a:cxnLst/>
            <a:rect l="T0" t="0" r="T1" b="0"/>
            <a:pathLst>
              <a:path w="10692015">
                <a:moveTo>
                  <a:pt x="0" y="0"/>
                </a:moveTo>
                <a:lnTo>
                  <a:pt x="10692015" y="0"/>
                </a:lnTo>
              </a:path>
            </a:pathLst>
          </a:custGeom>
          <a:noFill/>
          <a:ln w="38798">
            <a:solidFill>
              <a:srgbClr val="AADBD5"/>
            </a:solidFill>
            <a:miter lim="800000"/>
            <a:headEnd/>
            <a:tailEnd/>
          </a:ln>
        </p:spPr>
        <p:txBody>
          <a:bodyPr lIns="0" tIns="0" rIns="0" bIns="0"/>
          <a:lstStyle/>
          <a:p>
            <a:endParaRPr lang="en-US">
              <a:latin typeface="Calibri" pitchFamily="-101" charset="0"/>
            </a:endParaRPr>
          </a:p>
        </p:txBody>
      </p:sp>
      <p:sp>
        <p:nvSpPr>
          <p:cNvPr id="6157" name="object 22"/>
          <p:cNvSpPr>
            <a:spLocks noChangeArrowheads="1"/>
          </p:cNvSpPr>
          <p:nvPr/>
        </p:nvSpPr>
        <p:spPr bwMode="auto">
          <a:xfrm>
            <a:off x="0" y="638622"/>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6158" name="object 17"/>
          <p:cNvSpPr>
            <a:spLocks noChangeArrowheads="1"/>
          </p:cNvSpPr>
          <p:nvPr/>
        </p:nvSpPr>
        <p:spPr bwMode="auto">
          <a:xfrm>
            <a:off x="3825385" y="4825628"/>
            <a:ext cx="2117672" cy="185545"/>
          </a:xfrm>
          <a:custGeom>
            <a:avLst/>
            <a:gdLst>
              <a:gd name="T0" fmla="*/ 0 w 2476474"/>
              <a:gd name="T1" fmla="*/ 0 h 204673"/>
              <a:gd name="T2" fmla="*/ 2476474 w 2476474"/>
              <a:gd name="T3" fmla="*/ 204673 h 204673"/>
            </a:gdLst>
            <a:ahLst/>
            <a:cxnLst/>
            <a:rect l="T0" t="T1" r="T2" b="T3"/>
            <a:pathLst>
              <a:path w="2476474" h="204673">
                <a:moveTo>
                  <a:pt x="172326" y="85445"/>
                </a:moveTo>
                <a:lnTo>
                  <a:pt x="172326" y="119722"/>
                </a:lnTo>
                <a:lnTo>
                  <a:pt x="2304643" y="119722"/>
                </a:lnTo>
                <a:lnTo>
                  <a:pt x="2476474" y="102349"/>
                </a:lnTo>
                <a:lnTo>
                  <a:pt x="2270086" y="0"/>
                </a:lnTo>
                <a:lnTo>
                  <a:pt x="2304643" y="85445"/>
                </a:lnTo>
                <a:lnTo>
                  <a:pt x="172326" y="85445"/>
                </a:lnTo>
                <a:close/>
              </a:path>
              <a:path w="2476474" h="204673">
                <a:moveTo>
                  <a:pt x="2304643" y="119722"/>
                </a:moveTo>
                <a:lnTo>
                  <a:pt x="2270086" y="119722"/>
                </a:lnTo>
                <a:lnTo>
                  <a:pt x="2270086" y="204673"/>
                </a:lnTo>
                <a:lnTo>
                  <a:pt x="2476474" y="102349"/>
                </a:lnTo>
                <a:lnTo>
                  <a:pt x="2304643" y="119722"/>
                </a:lnTo>
                <a:close/>
              </a:path>
              <a:path w="2476474" h="204673">
                <a:moveTo>
                  <a:pt x="2304643" y="85445"/>
                </a:moveTo>
                <a:lnTo>
                  <a:pt x="2270086" y="0"/>
                </a:lnTo>
                <a:lnTo>
                  <a:pt x="2270086" y="85445"/>
                </a:lnTo>
                <a:lnTo>
                  <a:pt x="2304643" y="85445"/>
                </a:lnTo>
                <a:close/>
              </a:path>
              <a:path w="2476474" h="204673">
                <a:moveTo>
                  <a:pt x="206362" y="85445"/>
                </a:moveTo>
                <a:lnTo>
                  <a:pt x="206362" y="0"/>
                </a:lnTo>
                <a:lnTo>
                  <a:pt x="0" y="102349"/>
                </a:lnTo>
                <a:lnTo>
                  <a:pt x="206362" y="204673"/>
                </a:lnTo>
                <a:lnTo>
                  <a:pt x="206362" y="119722"/>
                </a:lnTo>
                <a:lnTo>
                  <a:pt x="172326" y="119722"/>
                </a:lnTo>
                <a:lnTo>
                  <a:pt x="172326" y="85445"/>
                </a:lnTo>
                <a:lnTo>
                  <a:pt x="206362" y="85445"/>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6159" name="object 18"/>
          <p:cNvSpPr>
            <a:spLocks noChangeArrowheads="1"/>
          </p:cNvSpPr>
          <p:nvPr/>
        </p:nvSpPr>
        <p:spPr bwMode="auto">
          <a:xfrm>
            <a:off x="3825385" y="4763779"/>
            <a:ext cx="2117672" cy="185546"/>
          </a:xfrm>
          <a:custGeom>
            <a:avLst/>
            <a:gdLst>
              <a:gd name="T0" fmla="*/ 0 w 2476474"/>
              <a:gd name="T1" fmla="*/ 0 h 204647"/>
              <a:gd name="T2" fmla="*/ 2476474 w 2476474"/>
              <a:gd name="T3" fmla="*/ 204647 h 204647"/>
            </a:gdLst>
            <a:ahLst/>
            <a:cxnLst/>
            <a:rect l="T0" t="T1" r="T2" b="T3"/>
            <a:pathLst>
              <a:path w="2476474" h="204647">
                <a:moveTo>
                  <a:pt x="172326" y="85445"/>
                </a:moveTo>
                <a:lnTo>
                  <a:pt x="172326" y="119202"/>
                </a:lnTo>
                <a:lnTo>
                  <a:pt x="2304643" y="119202"/>
                </a:lnTo>
                <a:lnTo>
                  <a:pt x="2476474" y="102323"/>
                </a:lnTo>
                <a:lnTo>
                  <a:pt x="2270086" y="0"/>
                </a:lnTo>
                <a:lnTo>
                  <a:pt x="2304643" y="85445"/>
                </a:lnTo>
                <a:lnTo>
                  <a:pt x="172326" y="85445"/>
                </a:lnTo>
                <a:close/>
              </a:path>
              <a:path w="2476474" h="204647">
                <a:moveTo>
                  <a:pt x="2304643" y="119202"/>
                </a:moveTo>
                <a:lnTo>
                  <a:pt x="2270086" y="119202"/>
                </a:lnTo>
                <a:lnTo>
                  <a:pt x="2270086" y="204647"/>
                </a:lnTo>
                <a:lnTo>
                  <a:pt x="2476474" y="102323"/>
                </a:lnTo>
                <a:lnTo>
                  <a:pt x="2304643" y="119202"/>
                </a:lnTo>
                <a:close/>
              </a:path>
              <a:path w="2476474" h="204647">
                <a:moveTo>
                  <a:pt x="2304643" y="85445"/>
                </a:moveTo>
                <a:lnTo>
                  <a:pt x="2270086" y="0"/>
                </a:lnTo>
                <a:lnTo>
                  <a:pt x="2270086" y="85445"/>
                </a:lnTo>
                <a:lnTo>
                  <a:pt x="2304643" y="85445"/>
                </a:lnTo>
                <a:close/>
              </a:path>
              <a:path w="2476474" h="204647">
                <a:moveTo>
                  <a:pt x="206362" y="85445"/>
                </a:moveTo>
                <a:lnTo>
                  <a:pt x="206362" y="0"/>
                </a:lnTo>
                <a:lnTo>
                  <a:pt x="0" y="102323"/>
                </a:lnTo>
                <a:lnTo>
                  <a:pt x="206362" y="204647"/>
                </a:lnTo>
                <a:lnTo>
                  <a:pt x="206362" y="119202"/>
                </a:lnTo>
                <a:lnTo>
                  <a:pt x="172326" y="119202"/>
                </a:lnTo>
                <a:lnTo>
                  <a:pt x="172326" y="85445"/>
                </a:lnTo>
                <a:lnTo>
                  <a:pt x="206362" y="85445"/>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6160" name="object 19"/>
          <p:cNvSpPr>
            <a:spLocks noChangeArrowheads="1"/>
          </p:cNvSpPr>
          <p:nvPr/>
        </p:nvSpPr>
        <p:spPr bwMode="auto">
          <a:xfrm>
            <a:off x="5766585" y="4763779"/>
            <a:ext cx="176473" cy="185546"/>
          </a:xfrm>
          <a:custGeom>
            <a:avLst/>
            <a:gdLst>
              <a:gd name="T0" fmla="*/ 0 w 206387"/>
              <a:gd name="T1" fmla="*/ 0 h 204647"/>
              <a:gd name="T2" fmla="*/ 206387 w 206387"/>
              <a:gd name="T3" fmla="*/ 204647 h 204647"/>
            </a:gdLst>
            <a:ahLst/>
            <a:cxnLst/>
            <a:rect l="T0" t="T1" r="T2" b="T3"/>
            <a:pathLst>
              <a:path w="206387" h="204647">
                <a:moveTo>
                  <a:pt x="0" y="0"/>
                </a:moveTo>
                <a:lnTo>
                  <a:pt x="206387" y="102323"/>
                </a:lnTo>
                <a:lnTo>
                  <a:pt x="0" y="204647"/>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6161" name="object 20"/>
          <p:cNvSpPr>
            <a:spLocks noChangeArrowheads="1"/>
          </p:cNvSpPr>
          <p:nvPr/>
        </p:nvSpPr>
        <p:spPr bwMode="auto">
          <a:xfrm>
            <a:off x="3825385" y="4763779"/>
            <a:ext cx="176473" cy="185546"/>
          </a:xfrm>
          <a:custGeom>
            <a:avLst/>
            <a:gdLst>
              <a:gd name="T0" fmla="*/ 0 w 206362"/>
              <a:gd name="T1" fmla="*/ 0 h 204647"/>
              <a:gd name="T2" fmla="*/ 206362 w 206362"/>
              <a:gd name="T3" fmla="*/ 204647 h 204647"/>
            </a:gdLst>
            <a:ahLst/>
            <a:cxnLst/>
            <a:rect l="T0" t="T1" r="T2" b="T3"/>
            <a:pathLst>
              <a:path w="206362" h="204647">
                <a:moveTo>
                  <a:pt x="206362" y="204647"/>
                </a:moveTo>
                <a:lnTo>
                  <a:pt x="0" y="102323"/>
                </a:lnTo>
                <a:lnTo>
                  <a:pt x="206362" y="0"/>
                </a:lnTo>
                <a:lnTo>
                  <a:pt x="206362" y="204647"/>
                </a:lnTo>
                <a:close/>
              </a:path>
            </a:pathLst>
          </a:custGeom>
          <a:noFill/>
          <a:ln w="761">
            <a:solidFill>
              <a:srgbClr val="5383BD"/>
            </a:solidFill>
            <a:miter lim="800000"/>
            <a:headEnd/>
            <a:tailEnd/>
          </a:ln>
        </p:spPr>
        <p:txBody>
          <a:bodyPr lIns="0" tIns="0" rIns="0" bIns="0"/>
          <a:lstStyle/>
          <a:p>
            <a:endParaRPr lang="en-US">
              <a:latin typeface="Calibri" pitchFamily="-101" charset="0"/>
            </a:endParaRPr>
          </a:p>
        </p:txBody>
      </p:sp>
      <p:sp>
        <p:nvSpPr>
          <p:cNvPr id="6162" name="object 21"/>
          <p:cNvSpPr>
            <a:spLocks noChangeArrowheads="1"/>
          </p:cNvSpPr>
          <p:nvPr/>
        </p:nvSpPr>
        <p:spPr bwMode="auto">
          <a:xfrm>
            <a:off x="3971993" y="4841449"/>
            <a:ext cx="1823099" cy="30206"/>
          </a:xfrm>
          <a:custGeom>
            <a:avLst/>
            <a:gdLst>
              <a:gd name="T0" fmla="*/ 0 w 2132317"/>
              <a:gd name="T1" fmla="*/ 0 h 33756"/>
              <a:gd name="T2" fmla="*/ 2132317 w 2132317"/>
              <a:gd name="T3" fmla="*/ 33756 h 33756"/>
            </a:gdLst>
            <a:ahLst/>
            <a:cxnLst/>
            <a:rect l="T0" t="T1" r="T2" b="T3"/>
            <a:pathLst>
              <a:path w="2132317" h="33756">
                <a:moveTo>
                  <a:pt x="0" y="0"/>
                </a:moveTo>
                <a:lnTo>
                  <a:pt x="2132317" y="0"/>
                </a:lnTo>
                <a:lnTo>
                  <a:pt x="2132317" y="33756"/>
                </a:lnTo>
                <a:lnTo>
                  <a:pt x="0" y="33756"/>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6163" name="object 16"/>
          <p:cNvSpPr txBox="1">
            <a:spLocks noChangeArrowheads="1"/>
          </p:cNvSpPr>
          <p:nvPr/>
        </p:nvSpPr>
        <p:spPr bwMode="auto">
          <a:xfrm>
            <a:off x="662451" y="991016"/>
            <a:ext cx="8144893" cy="504857"/>
          </a:xfrm>
          <a:prstGeom prst="rect">
            <a:avLst/>
          </a:prstGeom>
          <a:noFill/>
          <a:ln w="9525">
            <a:noFill/>
            <a:miter lim="800000"/>
            <a:headEnd/>
            <a:tailEnd/>
          </a:ln>
        </p:spPr>
        <p:txBody>
          <a:bodyPr lIns="0" tIns="0" rIns="0" bIns="0"/>
          <a:lstStyle/>
          <a:p>
            <a:pPr marL="11128">
              <a:lnSpc>
                <a:spcPts val="2979"/>
              </a:lnSpc>
              <a:spcBef>
                <a:spcPts val="153"/>
              </a:spcBef>
            </a:pPr>
            <a:r>
              <a:rPr lang="en-US" sz="2800" b="1" dirty="0" err="1">
                <a:solidFill>
                  <a:srgbClr val="404E5F"/>
                </a:solidFill>
                <a:latin typeface="Trebuchet MS" pitchFamily="-101" charset="0"/>
              </a:rPr>
              <a:t>Creșterea</a:t>
            </a:r>
            <a:r>
              <a:rPr lang="en-US" sz="2800" b="1" dirty="0">
                <a:solidFill>
                  <a:srgbClr val="404E5F"/>
                </a:solidFill>
                <a:latin typeface="Trebuchet MS" pitchFamily="-101" charset="0"/>
              </a:rPr>
              <a:t> </a:t>
            </a:r>
            <a:r>
              <a:rPr lang="en-US" sz="2800" b="1" dirty="0" err="1">
                <a:solidFill>
                  <a:srgbClr val="404E5F"/>
                </a:solidFill>
                <a:latin typeface="Trebuchet MS" pitchFamily="-101" charset="0"/>
              </a:rPr>
              <a:t>angajabilității</a:t>
            </a:r>
            <a:r>
              <a:rPr lang="en-US" sz="2800" b="1" dirty="0">
                <a:solidFill>
                  <a:srgbClr val="404E5F"/>
                </a:solidFill>
                <a:latin typeface="Trebuchet MS" pitchFamily="-101" charset="0"/>
              </a:rPr>
              <a:t> </a:t>
            </a:r>
            <a:r>
              <a:rPr lang="en-US" sz="2800" b="1" dirty="0" err="1">
                <a:solidFill>
                  <a:srgbClr val="404E5F"/>
                </a:solidFill>
                <a:latin typeface="Trebuchet MS" pitchFamily="-101" charset="0"/>
              </a:rPr>
              <a:t>pe</a:t>
            </a:r>
            <a:r>
              <a:rPr lang="en-US" sz="2800" b="1" dirty="0">
                <a:solidFill>
                  <a:srgbClr val="404E5F"/>
                </a:solidFill>
                <a:latin typeface="Trebuchet MS" pitchFamily="-101" charset="0"/>
              </a:rPr>
              <a:t> </a:t>
            </a:r>
            <a:r>
              <a:rPr lang="en-US" sz="2800" b="1" dirty="0" err="1">
                <a:solidFill>
                  <a:srgbClr val="404E5F"/>
                </a:solidFill>
                <a:latin typeface="Trebuchet MS" pitchFamily="-101" charset="0"/>
              </a:rPr>
              <a:t>piață</a:t>
            </a:r>
            <a:r>
              <a:rPr lang="en-US" sz="2800" b="1" dirty="0">
                <a:solidFill>
                  <a:srgbClr val="404E5F"/>
                </a:solidFill>
                <a:latin typeface="Trebuchet MS" pitchFamily="-101" charset="0"/>
              </a:rPr>
              <a:t> are ca </a:t>
            </a:r>
            <a:r>
              <a:rPr lang="en-US" sz="2800" b="1" dirty="0" err="1">
                <a:solidFill>
                  <a:srgbClr val="404E5F"/>
                </a:solidFill>
                <a:latin typeface="Trebuchet MS" pitchFamily="-101" charset="0"/>
              </a:rPr>
              <a:t>cerințe</a:t>
            </a:r>
            <a:r>
              <a:rPr lang="en-US" sz="2800" b="1" dirty="0">
                <a:solidFill>
                  <a:srgbClr val="404E5F"/>
                </a:solidFill>
                <a:latin typeface="Trebuchet MS" pitchFamily="-101" charset="0"/>
              </a:rPr>
              <a:t>:</a:t>
            </a:r>
            <a:endParaRPr lang="en-US" sz="2800" dirty="0">
              <a:solidFill>
                <a:srgbClr val="404E5F"/>
              </a:solidFill>
              <a:latin typeface="Trebuchet MS" pitchFamily="-101" charset="0"/>
            </a:endParaRPr>
          </a:p>
          <a:p>
            <a:pPr marL="11128">
              <a:lnSpc>
                <a:spcPts val="2979"/>
              </a:lnSpc>
              <a:spcBef>
                <a:spcPts val="153"/>
              </a:spcBef>
            </a:pPr>
            <a:endParaRPr lang="en-US" sz="2800" dirty="0">
              <a:solidFill>
                <a:srgbClr val="629C96"/>
              </a:solidFill>
              <a:latin typeface="Trebuchet MS" pitchFamily="-101" charset="0"/>
            </a:endParaRPr>
          </a:p>
        </p:txBody>
      </p:sp>
      <p:sp>
        <p:nvSpPr>
          <p:cNvPr id="14" name="object 14"/>
          <p:cNvSpPr txBox="1"/>
          <p:nvPr/>
        </p:nvSpPr>
        <p:spPr>
          <a:xfrm>
            <a:off x="2356589" y="1459914"/>
            <a:ext cx="4756618" cy="430063"/>
          </a:xfrm>
          <a:prstGeom prst="rect">
            <a:avLst/>
          </a:prstGeom>
        </p:spPr>
        <p:txBody>
          <a:bodyPr lIns="0" tIns="0" rIns="0" bIns="0"/>
          <a:lstStyle/>
          <a:p>
            <a:pPr marL="11128">
              <a:lnSpc>
                <a:spcPts val="2979"/>
              </a:lnSpc>
              <a:spcBef>
                <a:spcPts val="153"/>
              </a:spcBef>
            </a:pPr>
            <a:endParaRPr lang="en-US" sz="2800" dirty="0">
              <a:latin typeface="Trebuchet MS" pitchFamily="-101" charset="0"/>
            </a:endParaRPr>
          </a:p>
          <a:p>
            <a:pPr marL="11128">
              <a:lnSpc>
                <a:spcPts val="2979"/>
              </a:lnSpc>
              <a:spcBef>
                <a:spcPts val="153"/>
              </a:spcBef>
            </a:pPr>
            <a:r>
              <a:rPr lang="en-US" sz="2800" b="1" dirty="0">
                <a:solidFill>
                  <a:srgbClr val="558B83"/>
                </a:solidFill>
                <a:latin typeface="Trebuchet MS" pitchFamily="-101" charset="0"/>
              </a:rPr>
              <a:t> </a:t>
            </a:r>
            <a:endParaRPr lang="en-US" sz="2800" dirty="0">
              <a:latin typeface="Trebuchet MS" pitchFamily="-101" charset="0"/>
            </a:endParaRPr>
          </a:p>
        </p:txBody>
      </p:sp>
      <p:sp>
        <p:nvSpPr>
          <p:cNvPr id="6165" name="object 13"/>
          <p:cNvSpPr txBox="1">
            <a:spLocks noChangeArrowheads="1"/>
          </p:cNvSpPr>
          <p:nvPr/>
        </p:nvSpPr>
        <p:spPr bwMode="auto">
          <a:xfrm>
            <a:off x="2978316" y="1465668"/>
            <a:ext cx="475119" cy="391228"/>
          </a:xfrm>
          <a:prstGeom prst="rect">
            <a:avLst/>
          </a:prstGeom>
          <a:noFill/>
          <a:ln w="9525">
            <a:noFill/>
            <a:miter lim="800000"/>
            <a:headEnd/>
            <a:tailEnd/>
          </a:ln>
        </p:spPr>
        <p:txBody>
          <a:bodyPr lIns="0" tIns="0" rIns="0" bIns="0"/>
          <a:lstStyle/>
          <a:p>
            <a:pPr marL="11128">
              <a:lnSpc>
                <a:spcPts val="2979"/>
              </a:lnSpc>
              <a:spcBef>
                <a:spcPts val="153"/>
              </a:spcBef>
            </a:pPr>
            <a:endParaRPr lang="en-US" sz="2800" dirty="0">
              <a:latin typeface="Trebuchet MS" pitchFamily="-101" charset="0"/>
            </a:endParaRPr>
          </a:p>
        </p:txBody>
      </p:sp>
      <p:sp>
        <p:nvSpPr>
          <p:cNvPr id="12" name="object 12"/>
          <p:cNvSpPr txBox="1"/>
          <p:nvPr/>
        </p:nvSpPr>
        <p:spPr>
          <a:xfrm>
            <a:off x="597293" y="2324356"/>
            <a:ext cx="682814" cy="303490"/>
          </a:xfrm>
          <a:prstGeom prst="rect">
            <a:avLst/>
          </a:prstGeom>
        </p:spPr>
        <p:txBody>
          <a:bodyPr lIns="0" tIns="0" rIns="0" bIns="0"/>
          <a:lstStyle/>
          <a:p>
            <a:pPr marL="11128">
              <a:lnSpc>
                <a:spcPts val="2290"/>
              </a:lnSpc>
              <a:spcBef>
                <a:spcPts val="110"/>
              </a:spcBef>
            </a:pPr>
            <a:r>
              <a:rPr lang="en-US" sz="2100" b="1" dirty="0" err="1">
                <a:solidFill>
                  <a:srgbClr val="629C96"/>
                </a:solidFill>
                <a:latin typeface="Trebuchet MS" pitchFamily="-101" charset="0"/>
              </a:rPr>
              <a:t>Piața</a:t>
            </a:r>
            <a:endParaRPr lang="en-US" sz="2100" dirty="0">
              <a:solidFill>
                <a:srgbClr val="629C96"/>
              </a:solidFill>
              <a:latin typeface="Trebuchet MS" pitchFamily="-101" charset="0"/>
            </a:endParaRPr>
          </a:p>
        </p:txBody>
      </p:sp>
      <p:sp>
        <p:nvSpPr>
          <p:cNvPr id="11" name="object 11"/>
          <p:cNvSpPr txBox="1"/>
          <p:nvPr/>
        </p:nvSpPr>
        <p:spPr>
          <a:xfrm>
            <a:off x="1314043" y="2324356"/>
            <a:ext cx="1214947" cy="303490"/>
          </a:xfrm>
          <a:prstGeom prst="rect">
            <a:avLst/>
          </a:prstGeom>
        </p:spPr>
        <p:txBody>
          <a:bodyPr lIns="0" tIns="0" rIns="0" bIns="0"/>
          <a:lstStyle/>
          <a:p>
            <a:pPr marL="11128">
              <a:lnSpc>
                <a:spcPts val="2290"/>
              </a:lnSpc>
              <a:spcBef>
                <a:spcPts val="110"/>
              </a:spcBef>
            </a:pPr>
            <a:r>
              <a:rPr lang="en-US" sz="2100" b="1" dirty="0" err="1">
                <a:solidFill>
                  <a:srgbClr val="629C96"/>
                </a:solidFill>
                <a:latin typeface="Trebuchet MS" pitchFamily="-101" charset="0"/>
              </a:rPr>
              <a:t>Educației</a:t>
            </a:r>
            <a:endParaRPr lang="en-US" sz="2100" dirty="0">
              <a:solidFill>
                <a:srgbClr val="629C96"/>
              </a:solidFill>
              <a:latin typeface="Trebuchet MS" pitchFamily="-101" charset="0"/>
            </a:endParaRPr>
          </a:p>
        </p:txBody>
      </p:sp>
      <p:sp>
        <p:nvSpPr>
          <p:cNvPr id="10" name="object 10"/>
          <p:cNvSpPr txBox="1"/>
          <p:nvPr/>
        </p:nvSpPr>
        <p:spPr>
          <a:xfrm>
            <a:off x="6657093" y="2393396"/>
            <a:ext cx="1566534" cy="303490"/>
          </a:xfrm>
          <a:prstGeom prst="rect">
            <a:avLst/>
          </a:prstGeom>
        </p:spPr>
        <p:txBody>
          <a:bodyPr lIns="0" tIns="0" rIns="0" bIns="0"/>
          <a:lstStyle/>
          <a:p>
            <a:pPr marL="11128">
              <a:lnSpc>
                <a:spcPts val="2290"/>
              </a:lnSpc>
              <a:spcBef>
                <a:spcPts val="110"/>
              </a:spcBef>
            </a:pPr>
            <a:r>
              <a:rPr lang="en-US" sz="2100" b="1" dirty="0" err="1">
                <a:solidFill>
                  <a:srgbClr val="629C96"/>
                </a:solidFill>
                <a:latin typeface="Trebuchet MS" pitchFamily="-101" charset="0"/>
              </a:rPr>
              <a:t>Piața</a:t>
            </a:r>
            <a:r>
              <a:rPr lang="en-US" sz="2100" b="1" dirty="0">
                <a:solidFill>
                  <a:srgbClr val="629C96"/>
                </a:solidFill>
                <a:latin typeface="Trebuchet MS" pitchFamily="-101" charset="0"/>
              </a:rPr>
              <a:t> </a:t>
            </a:r>
            <a:r>
              <a:rPr lang="en-US" sz="2100" b="1" dirty="0" err="1">
                <a:solidFill>
                  <a:srgbClr val="629C96"/>
                </a:solidFill>
                <a:latin typeface="Trebuchet MS" pitchFamily="-101" charset="0"/>
              </a:rPr>
              <a:t>Muncii</a:t>
            </a:r>
            <a:endParaRPr lang="en-US" sz="2100" dirty="0">
              <a:solidFill>
                <a:srgbClr val="629C96"/>
              </a:solidFill>
              <a:latin typeface="Trebuchet MS" pitchFamily="-101" charset="0"/>
            </a:endParaRPr>
          </a:p>
        </p:txBody>
      </p:sp>
      <p:sp>
        <p:nvSpPr>
          <p:cNvPr id="6169" name="object 9"/>
          <p:cNvSpPr txBox="1">
            <a:spLocks noChangeArrowheads="1"/>
          </p:cNvSpPr>
          <p:nvPr/>
        </p:nvSpPr>
        <p:spPr bwMode="auto">
          <a:xfrm>
            <a:off x="0" y="3286605"/>
            <a:ext cx="3529454" cy="1039919"/>
          </a:xfrm>
          <a:prstGeom prst="rect">
            <a:avLst/>
          </a:prstGeom>
          <a:noFill/>
          <a:ln w="9525">
            <a:noFill/>
            <a:miter lim="800000"/>
            <a:headEnd/>
            <a:tailEnd/>
          </a:ln>
        </p:spPr>
        <p:txBody>
          <a:bodyPr lIns="0" tIns="0" rIns="0" bIns="0"/>
          <a:lstStyle/>
          <a:p>
            <a:pPr marL="11128" algn="ctr">
              <a:lnSpc>
                <a:spcPts val="3154"/>
              </a:lnSpc>
              <a:spcBef>
                <a:spcPts val="153"/>
              </a:spcBef>
            </a:pPr>
            <a:r>
              <a:rPr lang="en-US" sz="3000" b="1" dirty="0">
                <a:latin typeface="Trebuchet MS" pitchFamily="-101" charset="0"/>
              </a:rPr>
              <a:t>1.Asigurare de</a:t>
            </a:r>
            <a:endParaRPr lang="en-US" sz="3000" dirty="0">
              <a:latin typeface="Trebuchet MS" pitchFamily="-101" charset="0"/>
            </a:endParaRPr>
          </a:p>
          <a:p>
            <a:pPr marL="11128" algn="ctr">
              <a:lnSpc>
                <a:spcPts val="3220"/>
              </a:lnSpc>
              <a:spcBef>
                <a:spcPts val="165"/>
              </a:spcBef>
            </a:pPr>
            <a:r>
              <a:rPr lang="en-US" sz="3000" b="1" dirty="0" err="1">
                <a:latin typeface="Trebuchet MS" pitchFamily="-101" charset="0"/>
              </a:rPr>
              <a:t>fonduri</a:t>
            </a:r>
            <a:endParaRPr lang="en-US" sz="3000" dirty="0">
              <a:latin typeface="Trebuchet MS" pitchFamily="-101" charset="0"/>
            </a:endParaRPr>
          </a:p>
          <a:p>
            <a:pPr marL="11128">
              <a:lnSpc>
                <a:spcPts val="3220"/>
              </a:lnSpc>
              <a:spcBef>
                <a:spcPts val="165"/>
              </a:spcBef>
            </a:pPr>
            <a:endParaRPr lang="en-US" sz="3000" dirty="0">
              <a:latin typeface="Trebuchet MS" pitchFamily="-101" charset="0"/>
            </a:endParaRPr>
          </a:p>
        </p:txBody>
      </p:sp>
      <p:sp>
        <p:nvSpPr>
          <p:cNvPr id="8" name="object 8"/>
          <p:cNvSpPr txBox="1"/>
          <p:nvPr/>
        </p:nvSpPr>
        <p:spPr>
          <a:xfrm>
            <a:off x="401815" y="3705161"/>
            <a:ext cx="2295503" cy="815539"/>
          </a:xfrm>
          <a:prstGeom prst="rect">
            <a:avLst/>
          </a:prstGeom>
        </p:spPr>
        <p:txBody>
          <a:bodyPr lIns="0" tIns="0" rIns="0" bIns="0"/>
          <a:lstStyle/>
          <a:p>
            <a:pPr marL="11128">
              <a:lnSpc>
                <a:spcPts val="3154"/>
              </a:lnSpc>
              <a:spcBef>
                <a:spcPts val="153"/>
              </a:spcBef>
            </a:pPr>
            <a:endParaRPr lang="en-US" sz="3000" dirty="0">
              <a:latin typeface="Trebuchet MS" pitchFamily="-101" charset="0"/>
            </a:endParaRPr>
          </a:p>
        </p:txBody>
      </p:sp>
      <p:sp>
        <p:nvSpPr>
          <p:cNvPr id="6171" name="object 5"/>
          <p:cNvSpPr txBox="1">
            <a:spLocks noChangeArrowheads="1"/>
          </p:cNvSpPr>
          <p:nvPr/>
        </p:nvSpPr>
        <p:spPr bwMode="auto">
          <a:xfrm>
            <a:off x="4843497" y="4279059"/>
            <a:ext cx="261994" cy="310681"/>
          </a:xfrm>
          <a:prstGeom prst="rect">
            <a:avLst/>
          </a:prstGeom>
          <a:noFill/>
          <a:ln w="9525">
            <a:noFill/>
            <a:miter lim="800000"/>
            <a:headEnd/>
            <a:tailEnd/>
          </a:ln>
        </p:spPr>
        <p:txBody>
          <a:bodyPr lIns="0" tIns="0" rIns="0" bIns="0"/>
          <a:lstStyle/>
          <a:p>
            <a:pPr marL="11128">
              <a:lnSpc>
                <a:spcPts val="2322"/>
              </a:lnSpc>
              <a:spcBef>
                <a:spcPts val="121"/>
              </a:spcBef>
            </a:pPr>
            <a:endParaRPr lang="en-US" sz="2200" dirty="0">
              <a:cs typeface="Arial" charset="0"/>
            </a:endParaRPr>
          </a:p>
        </p:txBody>
      </p:sp>
      <p:sp>
        <p:nvSpPr>
          <p:cNvPr id="6172" name="object 3"/>
          <p:cNvSpPr txBox="1">
            <a:spLocks noChangeArrowheads="1"/>
          </p:cNvSpPr>
          <p:nvPr/>
        </p:nvSpPr>
        <p:spPr bwMode="auto">
          <a:xfrm>
            <a:off x="424892" y="4614191"/>
            <a:ext cx="2324010" cy="1438339"/>
          </a:xfrm>
          <a:prstGeom prst="rect">
            <a:avLst/>
          </a:prstGeom>
          <a:noFill/>
          <a:ln w="9525">
            <a:noFill/>
            <a:miter lim="800000"/>
            <a:headEnd/>
            <a:tailEnd/>
          </a:ln>
        </p:spPr>
        <p:txBody>
          <a:bodyPr lIns="0" tIns="0" rIns="0" bIns="0"/>
          <a:lstStyle/>
          <a:p>
            <a:pPr marL="11128" algn="ctr">
              <a:lnSpc>
                <a:spcPts val="3220"/>
              </a:lnSpc>
              <a:spcBef>
                <a:spcPts val="165"/>
              </a:spcBef>
            </a:pPr>
            <a:r>
              <a:rPr lang="en-US" sz="3000" b="1" dirty="0">
                <a:solidFill>
                  <a:srgbClr val="000000"/>
                </a:solidFill>
                <a:latin typeface="Trebuchet MS" pitchFamily="-101" charset="0"/>
              </a:rPr>
              <a:t>2.Asigurarea</a:t>
            </a:r>
            <a:endParaRPr lang="en-US" sz="3000" dirty="0">
              <a:solidFill>
                <a:srgbClr val="000000"/>
              </a:solidFill>
              <a:latin typeface="Trebuchet MS" pitchFamily="-101" charset="0"/>
            </a:endParaRPr>
          </a:p>
          <a:p>
            <a:pPr marL="11128" algn="ctr">
              <a:lnSpc>
                <a:spcPct val="97000"/>
              </a:lnSpc>
            </a:pPr>
            <a:r>
              <a:rPr lang="en-US" sz="3000" b="1" dirty="0" err="1">
                <a:solidFill>
                  <a:srgbClr val="000000"/>
                </a:solidFill>
                <a:latin typeface="Trebuchet MS" pitchFamily="-101" charset="0"/>
              </a:rPr>
              <a:t>calităţii</a:t>
            </a:r>
            <a:endParaRPr lang="en-US" sz="3000" dirty="0">
              <a:solidFill>
                <a:srgbClr val="000000"/>
              </a:solidFill>
              <a:latin typeface="Trebuchet MS" pitchFamily="-101" charset="0"/>
            </a:endParaRPr>
          </a:p>
        </p:txBody>
      </p:sp>
      <p:sp>
        <p:nvSpPr>
          <p:cNvPr id="2" name="object 2"/>
          <p:cNvSpPr txBox="1"/>
          <p:nvPr/>
        </p:nvSpPr>
        <p:spPr>
          <a:xfrm>
            <a:off x="6522702" y="4624260"/>
            <a:ext cx="1938485" cy="904715"/>
          </a:xfrm>
          <a:prstGeom prst="rect">
            <a:avLst/>
          </a:prstGeom>
        </p:spPr>
        <p:txBody>
          <a:bodyPr lIns="0" tIns="0" rIns="0" bIns="0"/>
          <a:lstStyle/>
          <a:p>
            <a:pPr marL="11128">
              <a:lnSpc>
                <a:spcPts val="3220"/>
              </a:lnSpc>
              <a:spcBef>
                <a:spcPts val="165"/>
              </a:spcBef>
            </a:pPr>
            <a:endParaRPr lang="en-US" sz="3000" dirty="0">
              <a:latin typeface="Trebuchet MS" pitchFamily="-101" charset="0"/>
            </a:endParaRPr>
          </a:p>
        </p:txBody>
      </p:sp>
      <p:sp>
        <p:nvSpPr>
          <p:cNvPr id="33" name="Rectangle 32"/>
          <p:cNvSpPr/>
          <p:nvPr/>
        </p:nvSpPr>
        <p:spPr>
          <a:xfrm>
            <a:off x="6266138" y="3221880"/>
            <a:ext cx="2611796" cy="491271"/>
          </a:xfrm>
          <a:prstGeom prst="rect">
            <a:avLst/>
          </a:prstGeom>
        </p:spPr>
        <p:txBody>
          <a:bodyPr lIns="80120" tIns="40060" rIns="80120" bIns="40060">
            <a:spAutoFit/>
          </a:bodyPr>
          <a:lstStyle/>
          <a:p>
            <a:pPr marL="11128">
              <a:lnSpc>
                <a:spcPts val="3220"/>
              </a:lnSpc>
              <a:spcBef>
                <a:spcPts val="165"/>
              </a:spcBef>
            </a:pPr>
            <a:r>
              <a:rPr lang="en-US" sz="3000" b="1" dirty="0" err="1">
                <a:solidFill>
                  <a:srgbClr val="000000"/>
                </a:solidFill>
                <a:latin typeface="Trebuchet MS" pitchFamily="-101" charset="0"/>
              </a:rPr>
              <a:t>Recunoaștere</a:t>
            </a:r>
            <a:endParaRPr lang="en-US" sz="3000" dirty="0">
              <a:solidFill>
                <a:srgbClr val="000000"/>
              </a:solidFill>
              <a:latin typeface="Trebuchet MS" pitchFamily="-101" charset="0"/>
            </a:endParaRPr>
          </a:p>
        </p:txBody>
      </p:sp>
      <p:sp>
        <p:nvSpPr>
          <p:cNvPr id="34" name="Rectangle 33"/>
          <p:cNvSpPr/>
          <p:nvPr/>
        </p:nvSpPr>
        <p:spPr>
          <a:xfrm>
            <a:off x="6396456" y="4602685"/>
            <a:ext cx="1978328" cy="491271"/>
          </a:xfrm>
          <a:prstGeom prst="rect">
            <a:avLst/>
          </a:prstGeom>
        </p:spPr>
        <p:txBody>
          <a:bodyPr wrap="none" lIns="80120" tIns="40060" rIns="80120" bIns="40060">
            <a:spAutoFit/>
          </a:bodyPr>
          <a:lstStyle/>
          <a:p>
            <a:pPr marL="11128">
              <a:lnSpc>
                <a:spcPts val="3220"/>
              </a:lnSpc>
              <a:spcBef>
                <a:spcPts val="165"/>
              </a:spcBef>
            </a:pPr>
            <a:r>
              <a:rPr lang="en-US" sz="3000" b="1" dirty="0" err="1">
                <a:solidFill>
                  <a:srgbClr val="000000"/>
                </a:solidFill>
                <a:latin typeface="Trebuchet MS" pitchFamily="-101" charset="0"/>
              </a:rPr>
              <a:t>Mobilitate</a:t>
            </a:r>
            <a:endParaRPr lang="en-US" sz="3000" dirty="0">
              <a:solidFill>
                <a:srgbClr val="000000"/>
              </a:solidFill>
              <a:latin typeface="Trebuchet MS" pitchFamily="-101"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object 9"/>
          <p:cNvSpPr>
            <a:spLocks noChangeArrowheads="1"/>
          </p:cNvSpPr>
          <p:nvPr/>
        </p:nvSpPr>
        <p:spPr bwMode="auto">
          <a:xfrm>
            <a:off x="-119458" y="-205682"/>
            <a:ext cx="9426356" cy="7293817"/>
          </a:xfrm>
          <a:prstGeom prst="rect">
            <a:avLst/>
          </a:prstGeom>
          <a:blipFill dpi="0" rotWithShape="1">
            <a:blip r:embed="rId2" cstate="email">
              <a:alphaModFix amt="40000"/>
            </a:blip>
            <a:srcRect/>
            <a:stretch>
              <a:fillRect/>
            </a:stretch>
          </a:blipFill>
          <a:ln w="9525">
            <a:noFill/>
            <a:miter lim="800000"/>
            <a:headEnd/>
            <a:tailEnd/>
          </a:ln>
        </p:spPr>
        <p:txBody>
          <a:bodyPr lIns="0" tIns="0" rIns="0" bIns="0"/>
          <a:lstStyle/>
          <a:p>
            <a:endParaRPr lang="en-US">
              <a:latin typeface="Calibri" pitchFamily="-101" charset="0"/>
            </a:endParaRPr>
          </a:p>
        </p:txBody>
      </p:sp>
      <p:sp>
        <p:nvSpPr>
          <p:cNvPr id="7171" name="object 10"/>
          <p:cNvSpPr>
            <a:spLocks noChangeArrowheads="1"/>
          </p:cNvSpPr>
          <p:nvPr/>
        </p:nvSpPr>
        <p:spPr bwMode="auto">
          <a:xfrm>
            <a:off x="0" y="0"/>
            <a:ext cx="9142643" cy="271847"/>
          </a:xfrm>
          <a:custGeom>
            <a:avLst/>
            <a:gdLst>
              <a:gd name="T0" fmla="*/ 0 w 10692003"/>
              <a:gd name="T1" fmla="*/ 0 h 300520"/>
              <a:gd name="T2" fmla="*/ 10692003 w 10692003"/>
              <a:gd name="T3" fmla="*/ 300520 h 300520"/>
            </a:gdLst>
            <a:ahLst/>
            <a:cxnLst/>
            <a:rect l="T0" t="T1" r="T2" b="T3"/>
            <a:pathLst>
              <a:path w="10692003" h="300520">
                <a:moveTo>
                  <a:pt x="10692003" y="12"/>
                </a:moveTo>
                <a:lnTo>
                  <a:pt x="0" y="12"/>
                </a:lnTo>
                <a:lnTo>
                  <a:pt x="0" y="300520"/>
                </a:lnTo>
                <a:lnTo>
                  <a:pt x="10692003" y="300520"/>
                </a:lnTo>
                <a:lnTo>
                  <a:pt x="10692003"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7172" name="object 11"/>
          <p:cNvSpPr>
            <a:spLocks noChangeArrowheads="1"/>
          </p:cNvSpPr>
          <p:nvPr/>
        </p:nvSpPr>
        <p:spPr bwMode="auto">
          <a:xfrm>
            <a:off x="0" y="271847"/>
            <a:ext cx="9142643" cy="178354"/>
          </a:xfrm>
          <a:custGeom>
            <a:avLst/>
            <a:gdLst>
              <a:gd name="T0" fmla="*/ 0 w 10692003"/>
              <a:gd name="T1" fmla="*/ 0 h 196049"/>
              <a:gd name="T2" fmla="*/ 10692003 w 10692003"/>
              <a:gd name="T3" fmla="*/ 196049 h 196049"/>
            </a:gdLst>
            <a:ahLst/>
            <a:cxnLst/>
            <a:rect l="T0" t="T1" r="T2" b="T3"/>
            <a:pathLst>
              <a:path w="10692003" h="196049">
                <a:moveTo>
                  <a:pt x="0" y="196049"/>
                </a:moveTo>
                <a:lnTo>
                  <a:pt x="10692003" y="196049"/>
                </a:lnTo>
                <a:lnTo>
                  <a:pt x="10692003" y="0"/>
                </a:lnTo>
                <a:lnTo>
                  <a:pt x="0" y="0"/>
                </a:lnTo>
                <a:lnTo>
                  <a:pt x="0" y="196049"/>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7173" name="object 12"/>
          <p:cNvSpPr>
            <a:spLocks noChangeArrowheads="1"/>
          </p:cNvSpPr>
          <p:nvPr/>
        </p:nvSpPr>
        <p:spPr bwMode="auto">
          <a:xfrm>
            <a:off x="0" y="477529"/>
            <a:ext cx="9142643" cy="0"/>
          </a:xfrm>
          <a:custGeom>
            <a:avLst/>
            <a:gdLst>
              <a:gd name="T0" fmla="*/ 0 w 10692003"/>
              <a:gd name="T1" fmla="*/ 10692003 w 10692003"/>
            </a:gdLst>
            <a:ahLst/>
            <a:cxnLst/>
            <a:rect l="T0" t="0" r="T1" b="0"/>
            <a:pathLst>
              <a:path w="10692003">
                <a:moveTo>
                  <a:pt x="0" y="0"/>
                </a:moveTo>
                <a:lnTo>
                  <a:pt x="10692003"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7174" name="object 13"/>
          <p:cNvSpPr>
            <a:spLocks noChangeArrowheads="1"/>
          </p:cNvSpPr>
          <p:nvPr/>
        </p:nvSpPr>
        <p:spPr bwMode="auto">
          <a:xfrm>
            <a:off x="0" y="539378"/>
            <a:ext cx="9142643" cy="0"/>
          </a:xfrm>
          <a:custGeom>
            <a:avLst/>
            <a:gdLst>
              <a:gd name="T0" fmla="*/ 0 w 10692003"/>
              <a:gd name="T1" fmla="*/ 10692003 w 10692003"/>
            </a:gdLst>
            <a:ahLst/>
            <a:cxnLst/>
            <a:rect l="T0" t="0" r="T1" b="0"/>
            <a:pathLst>
              <a:path w="10692003">
                <a:moveTo>
                  <a:pt x="0" y="0"/>
                </a:moveTo>
                <a:lnTo>
                  <a:pt x="10692003" y="0"/>
                </a:lnTo>
              </a:path>
            </a:pathLst>
          </a:custGeom>
          <a:noFill/>
          <a:ln w="54864">
            <a:solidFill>
              <a:srgbClr val="AADBD5"/>
            </a:solidFill>
            <a:miter lim="800000"/>
            <a:headEnd/>
            <a:tailEnd/>
          </a:ln>
        </p:spPr>
        <p:txBody>
          <a:bodyPr lIns="0" tIns="0" rIns="0" bIns="0"/>
          <a:lstStyle/>
          <a:p>
            <a:endParaRPr lang="en-US">
              <a:latin typeface="Calibri" pitchFamily="-101" charset="0"/>
            </a:endParaRPr>
          </a:p>
        </p:txBody>
      </p:sp>
      <p:sp>
        <p:nvSpPr>
          <p:cNvPr id="7175" name="object 14"/>
          <p:cNvSpPr>
            <a:spLocks noChangeArrowheads="1"/>
          </p:cNvSpPr>
          <p:nvPr/>
        </p:nvSpPr>
        <p:spPr bwMode="auto">
          <a:xfrm>
            <a:off x="0" y="625678"/>
            <a:ext cx="9142643" cy="0"/>
          </a:xfrm>
          <a:custGeom>
            <a:avLst/>
            <a:gdLst>
              <a:gd name="T0" fmla="*/ 0 w 10692003"/>
              <a:gd name="T1" fmla="*/ 10692003 w 10692003"/>
            </a:gdLst>
            <a:ahLst/>
            <a:cxnLst/>
            <a:rect l="T0" t="0" r="T1" b="0"/>
            <a:pathLst>
              <a:path w="10692003">
                <a:moveTo>
                  <a:pt x="0" y="0"/>
                </a:moveTo>
                <a:lnTo>
                  <a:pt x="10692003" y="0"/>
                </a:lnTo>
              </a:path>
            </a:pathLst>
          </a:custGeom>
          <a:noFill/>
          <a:ln w="38798">
            <a:solidFill>
              <a:srgbClr val="AADBD5"/>
            </a:solidFill>
            <a:miter lim="800000"/>
            <a:headEnd/>
            <a:tailEnd/>
          </a:ln>
        </p:spPr>
        <p:txBody>
          <a:bodyPr lIns="0" tIns="0" rIns="0" bIns="0"/>
          <a:lstStyle/>
          <a:p>
            <a:endParaRPr lang="en-US">
              <a:latin typeface="Calibri" pitchFamily="-101" charset="0"/>
            </a:endParaRPr>
          </a:p>
        </p:txBody>
      </p:sp>
      <p:sp>
        <p:nvSpPr>
          <p:cNvPr id="7176" name="object 15"/>
          <p:cNvSpPr>
            <a:spLocks noChangeArrowheads="1"/>
          </p:cNvSpPr>
          <p:nvPr/>
        </p:nvSpPr>
        <p:spPr bwMode="auto">
          <a:xfrm>
            <a:off x="0" y="681773"/>
            <a:ext cx="9142643" cy="0"/>
          </a:xfrm>
          <a:custGeom>
            <a:avLst/>
            <a:gdLst>
              <a:gd name="T0" fmla="*/ 0 w 10692003"/>
              <a:gd name="T1" fmla="*/ 10692003 w 10692003"/>
            </a:gdLst>
            <a:ahLst/>
            <a:cxnLst/>
            <a:rect l="T0" t="0" r="T1" b="0"/>
            <a:pathLst>
              <a:path w="10692003">
                <a:moveTo>
                  <a:pt x="0" y="0"/>
                </a:moveTo>
                <a:lnTo>
                  <a:pt x="10692003"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7177" name="object 16"/>
          <p:cNvSpPr>
            <a:spLocks noChangeArrowheads="1"/>
          </p:cNvSpPr>
          <p:nvPr/>
        </p:nvSpPr>
        <p:spPr bwMode="auto">
          <a:xfrm>
            <a:off x="3748009" y="3206059"/>
            <a:ext cx="2117672" cy="185545"/>
          </a:xfrm>
          <a:custGeom>
            <a:avLst/>
            <a:gdLst>
              <a:gd name="T0" fmla="*/ 0 w 2476474"/>
              <a:gd name="T1" fmla="*/ 0 h 204660"/>
              <a:gd name="T2" fmla="*/ 2476474 w 2476474"/>
              <a:gd name="T3" fmla="*/ 204660 h 204660"/>
            </a:gdLst>
            <a:ahLst/>
            <a:cxnLst/>
            <a:rect l="T0" t="T1" r="T2" b="T3"/>
            <a:pathLst>
              <a:path w="2476474" h="204660">
                <a:moveTo>
                  <a:pt x="172326" y="85445"/>
                </a:moveTo>
                <a:lnTo>
                  <a:pt x="172326" y="119710"/>
                </a:lnTo>
                <a:lnTo>
                  <a:pt x="2304643" y="119710"/>
                </a:lnTo>
                <a:lnTo>
                  <a:pt x="2476474" y="102349"/>
                </a:lnTo>
                <a:lnTo>
                  <a:pt x="2270086" y="0"/>
                </a:lnTo>
                <a:lnTo>
                  <a:pt x="2304643" y="85445"/>
                </a:lnTo>
                <a:lnTo>
                  <a:pt x="172326" y="85445"/>
                </a:lnTo>
                <a:close/>
              </a:path>
              <a:path w="2476474" h="204660">
                <a:moveTo>
                  <a:pt x="2304643" y="119710"/>
                </a:moveTo>
                <a:lnTo>
                  <a:pt x="2270086" y="119710"/>
                </a:lnTo>
                <a:lnTo>
                  <a:pt x="2270086" y="204660"/>
                </a:lnTo>
                <a:lnTo>
                  <a:pt x="2476474" y="102349"/>
                </a:lnTo>
                <a:lnTo>
                  <a:pt x="2304643" y="119710"/>
                </a:lnTo>
                <a:close/>
              </a:path>
              <a:path w="2476474" h="204660">
                <a:moveTo>
                  <a:pt x="2304643" y="85445"/>
                </a:moveTo>
                <a:lnTo>
                  <a:pt x="2270086" y="0"/>
                </a:lnTo>
                <a:lnTo>
                  <a:pt x="2270086" y="85445"/>
                </a:lnTo>
                <a:lnTo>
                  <a:pt x="2304643" y="85445"/>
                </a:lnTo>
                <a:close/>
              </a:path>
              <a:path w="2476474" h="204660">
                <a:moveTo>
                  <a:pt x="206362" y="85445"/>
                </a:moveTo>
                <a:lnTo>
                  <a:pt x="206362" y="0"/>
                </a:lnTo>
                <a:lnTo>
                  <a:pt x="0" y="102349"/>
                </a:lnTo>
                <a:lnTo>
                  <a:pt x="206362" y="204660"/>
                </a:lnTo>
                <a:lnTo>
                  <a:pt x="206362" y="119710"/>
                </a:lnTo>
                <a:lnTo>
                  <a:pt x="172326" y="119710"/>
                </a:lnTo>
                <a:lnTo>
                  <a:pt x="172326" y="85445"/>
                </a:lnTo>
                <a:lnTo>
                  <a:pt x="206362" y="85445"/>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7178" name="object 17"/>
          <p:cNvSpPr>
            <a:spLocks noChangeArrowheads="1"/>
          </p:cNvSpPr>
          <p:nvPr/>
        </p:nvSpPr>
        <p:spPr bwMode="auto">
          <a:xfrm>
            <a:off x="3748009" y="3144209"/>
            <a:ext cx="2117672" cy="185546"/>
          </a:xfrm>
          <a:custGeom>
            <a:avLst/>
            <a:gdLst>
              <a:gd name="T0" fmla="*/ 0 w 2476474"/>
              <a:gd name="T1" fmla="*/ 0 h 204647"/>
              <a:gd name="T2" fmla="*/ 2476474 w 2476474"/>
              <a:gd name="T3" fmla="*/ 204647 h 204647"/>
            </a:gdLst>
            <a:ahLst/>
            <a:cxnLst/>
            <a:rect l="T0" t="T1" r="T2" b="T3"/>
            <a:pathLst>
              <a:path w="2476474" h="204647">
                <a:moveTo>
                  <a:pt x="172326" y="85445"/>
                </a:moveTo>
                <a:lnTo>
                  <a:pt x="172326" y="119189"/>
                </a:lnTo>
                <a:lnTo>
                  <a:pt x="2304643" y="119189"/>
                </a:lnTo>
                <a:lnTo>
                  <a:pt x="2476474" y="102323"/>
                </a:lnTo>
                <a:lnTo>
                  <a:pt x="2270086" y="0"/>
                </a:lnTo>
                <a:lnTo>
                  <a:pt x="2304643" y="85445"/>
                </a:lnTo>
                <a:lnTo>
                  <a:pt x="172326" y="85445"/>
                </a:lnTo>
                <a:close/>
              </a:path>
              <a:path w="2476474" h="204647">
                <a:moveTo>
                  <a:pt x="2304643" y="119189"/>
                </a:moveTo>
                <a:lnTo>
                  <a:pt x="2270086" y="119189"/>
                </a:lnTo>
                <a:lnTo>
                  <a:pt x="2270086" y="204647"/>
                </a:lnTo>
                <a:lnTo>
                  <a:pt x="2476474" y="102323"/>
                </a:lnTo>
                <a:lnTo>
                  <a:pt x="2304643" y="119189"/>
                </a:lnTo>
                <a:close/>
              </a:path>
              <a:path w="2476474" h="204647">
                <a:moveTo>
                  <a:pt x="2304643" y="85445"/>
                </a:moveTo>
                <a:lnTo>
                  <a:pt x="2270086" y="0"/>
                </a:lnTo>
                <a:lnTo>
                  <a:pt x="2270086" y="85445"/>
                </a:lnTo>
                <a:lnTo>
                  <a:pt x="2304643" y="85445"/>
                </a:lnTo>
                <a:close/>
              </a:path>
              <a:path w="2476474" h="204647">
                <a:moveTo>
                  <a:pt x="206362" y="85445"/>
                </a:moveTo>
                <a:lnTo>
                  <a:pt x="206362" y="0"/>
                </a:lnTo>
                <a:lnTo>
                  <a:pt x="0" y="102323"/>
                </a:lnTo>
                <a:lnTo>
                  <a:pt x="206362" y="204647"/>
                </a:lnTo>
                <a:lnTo>
                  <a:pt x="206362" y="119189"/>
                </a:lnTo>
                <a:lnTo>
                  <a:pt x="172326" y="119189"/>
                </a:lnTo>
                <a:lnTo>
                  <a:pt x="172326" y="85445"/>
                </a:lnTo>
                <a:lnTo>
                  <a:pt x="206362" y="85445"/>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7179" name="object 18"/>
          <p:cNvSpPr>
            <a:spLocks noChangeArrowheads="1"/>
          </p:cNvSpPr>
          <p:nvPr/>
        </p:nvSpPr>
        <p:spPr bwMode="auto">
          <a:xfrm>
            <a:off x="5689209" y="3144209"/>
            <a:ext cx="176473" cy="185546"/>
          </a:xfrm>
          <a:custGeom>
            <a:avLst/>
            <a:gdLst>
              <a:gd name="T0" fmla="*/ 0 w 206387"/>
              <a:gd name="T1" fmla="*/ 0 h 204647"/>
              <a:gd name="T2" fmla="*/ 206387 w 206387"/>
              <a:gd name="T3" fmla="*/ 204647 h 204647"/>
            </a:gdLst>
            <a:ahLst/>
            <a:cxnLst/>
            <a:rect l="T0" t="T1" r="T2" b="T3"/>
            <a:pathLst>
              <a:path w="206387" h="204647">
                <a:moveTo>
                  <a:pt x="0" y="0"/>
                </a:moveTo>
                <a:lnTo>
                  <a:pt x="206387" y="102323"/>
                </a:lnTo>
                <a:lnTo>
                  <a:pt x="0" y="204647"/>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7180" name="object 19"/>
          <p:cNvSpPr>
            <a:spLocks noChangeArrowheads="1"/>
          </p:cNvSpPr>
          <p:nvPr/>
        </p:nvSpPr>
        <p:spPr bwMode="auto">
          <a:xfrm>
            <a:off x="3748009" y="3144209"/>
            <a:ext cx="176473" cy="185546"/>
          </a:xfrm>
          <a:custGeom>
            <a:avLst/>
            <a:gdLst>
              <a:gd name="T0" fmla="*/ 0 w 206362"/>
              <a:gd name="T1" fmla="*/ 0 h 204647"/>
              <a:gd name="T2" fmla="*/ 206362 w 206362"/>
              <a:gd name="T3" fmla="*/ 204647 h 204647"/>
            </a:gdLst>
            <a:ahLst/>
            <a:cxnLst/>
            <a:rect l="T0" t="T1" r="T2" b="T3"/>
            <a:pathLst>
              <a:path w="206362" h="204647">
                <a:moveTo>
                  <a:pt x="206362" y="204647"/>
                </a:moveTo>
                <a:lnTo>
                  <a:pt x="0" y="102323"/>
                </a:lnTo>
                <a:lnTo>
                  <a:pt x="206362" y="0"/>
                </a:lnTo>
                <a:lnTo>
                  <a:pt x="206362" y="204647"/>
                </a:lnTo>
                <a:close/>
              </a:path>
            </a:pathLst>
          </a:custGeom>
          <a:noFill/>
          <a:ln w="761">
            <a:solidFill>
              <a:srgbClr val="5383BD"/>
            </a:solidFill>
            <a:miter lim="800000"/>
            <a:headEnd/>
            <a:tailEnd/>
          </a:ln>
        </p:spPr>
        <p:txBody>
          <a:bodyPr lIns="0" tIns="0" rIns="0" bIns="0"/>
          <a:lstStyle/>
          <a:p>
            <a:endParaRPr lang="en-US">
              <a:latin typeface="Calibri" pitchFamily="-101" charset="0"/>
            </a:endParaRPr>
          </a:p>
        </p:txBody>
      </p:sp>
      <p:sp>
        <p:nvSpPr>
          <p:cNvPr id="7181" name="object 20"/>
          <p:cNvSpPr>
            <a:spLocks noChangeArrowheads="1"/>
          </p:cNvSpPr>
          <p:nvPr/>
        </p:nvSpPr>
        <p:spPr bwMode="auto">
          <a:xfrm>
            <a:off x="3895974" y="3221879"/>
            <a:ext cx="1823099" cy="30206"/>
          </a:xfrm>
          <a:custGeom>
            <a:avLst/>
            <a:gdLst>
              <a:gd name="T0" fmla="*/ 0 w 2132317"/>
              <a:gd name="T1" fmla="*/ 0 h 33743"/>
              <a:gd name="T2" fmla="*/ 2132317 w 2132317"/>
              <a:gd name="T3" fmla="*/ 33743 h 33743"/>
            </a:gdLst>
            <a:ahLst/>
            <a:cxnLst/>
            <a:rect l="T0" t="T1" r="T2" b="T3"/>
            <a:pathLst>
              <a:path w="2132317" h="33743">
                <a:moveTo>
                  <a:pt x="0" y="0"/>
                </a:moveTo>
                <a:lnTo>
                  <a:pt x="2132317" y="0"/>
                </a:lnTo>
                <a:lnTo>
                  <a:pt x="2132317" y="33743"/>
                </a:lnTo>
                <a:lnTo>
                  <a:pt x="0" y="33743"/>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7182" name="object 21"/>
          <p:cNvSpPr>
            <a:spLocks noChangeArrowheads="1"/>
          </p:cNvSpPr>
          <p:nvPr/>
        </p:nvSpPr>
        <p:spPr bwMode="auto">
          <a:xfrm>
            <a:off x="3748009" y="4778162"/>
            <a:ext cx="2117672" cy="185546"/>
          </a:xfrm>
          <a:custGeom>
            <a:avLst/>
            <a:gdLst>
              <a:gd name="T0" fmla="*/ 0 w 2476474"/>
              <a:gd name="T1" fmla="*/ 0 h 204660"/>
              <a:gd name="T2" fmla="*/ 2476474 w 2476474"/>
              <a:gd name="T3" fmla="*/ 204660 h 204660"/>
            </a:gdLst>
            <a:ahLst/>
            <a:cxnLst/>
            <a:rect l="T0" t="T1" r="T2" b="T3"/>
            <a:pathLst>
              <a:path w="2476474" h="204660">
                <a:moveTo>
                  <a:pt x="172326" y="85432"/>
                </a:moveTo>
                <a:lnTo>
                  <a:pt x="172326" y="119710"/>
                </a:lnTo>
                <a:lnTo>
                  <a:pt x="2304643" y="119710"/>
                </a:lnTo>
                <a:lnTo>
                  <a:pt x="2476474" y="102349"/>
                </a:lnTo>
                <a:lnTo>
                  <a:pt x="2270086" y="0"/>
                </a:lnTo>
                <a:lnTo>
                  <a:pt x="2304643" y="85432"/>
                </a:lnTo>
                <a:lnTo>
                  <a:pt x="172326" y="85432"/>
                </a:lnTo>
                <a:close/>
              </a:path>
              <a:path w="2476474" h="204660">
                <a:moveTo>
                  <a:pt x="2304643" y="119710"/>
                </a:moveTo>
                <a:lnTo>
                  <a:pt x="2270086" y="119710"/>
                </a:lnTo>
                <a:lnTo>
                  <a:pt x="2270086" y="204660"/>
                </a:lnTo>
                <a:lnTo>
                  <a:pt x="2476474" y="102349"/>
                </a:lnTo>
                <a:lnTo>
                  <a:pt x="2304643" y="119710"/>
                </a:lnTo>
                <a:close/>
              </a:path>
              <a:path w="2476474" h="204660">
                <a:moveTo>
                  <a:pt x="2304643" y="85432"/>
                </a:moveTo>
                <a:lnTo>
                  <a:pt x="2270086" y="0"/>
                </a:lnTo>
                <a:lnTo>
                  <a:pt x="2270086" y="85432"/>
                </a:lnTo>
                <a:lnTo>
                  <a:pt x="2304643" y="85432"/>
                </a:lnTo>
                <a:close/>
              </a:path>
              <a:path w="2476474" h="204660">
                <a:moveTo>
                  <a:pt x="206362" y="85432"/>
                </a:moveTo>
                <a:lnTo>
                  <a:pt x="206362" y="0"/>
                </a:lnTo>
                <a:lnTo>
                  <a:pt x="0" y="102349"/>
                </a:lnTo>
                <a:lnTo>
                  <a:pt x="206362" y="204660"/>
                </a:lnTo>
                <a:lnTo>
                  <a:pt x="206362" y="119710"/>
                </a:lnTo>
                <a:lnTo>
                  <a:pt x="172326" y="119710"/>
                </a:lnTo>
                <a:lnTo>
                  <a:pt x="172326" y="85432"/>
                </a:lnTo>
                <a:lnTo>
                  <a:pt x="206362" y="85432"/>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7183" name="object 22"/>
          <p:cNvSpPr>
            <a:spLocks noChangeArrowheads="1"/>
          </p:cNvSpPr>
          <p:nvPr/>
        </p:nvSpPr>
        <p:spPr bwMode="auto">
          <a:xfrm>
            <a:off x="3748009" y="4717752"/>
            <a:ext cx="2117672" cy="184107"/>
          </a:xfrm>
          <a:custGeom>
            <a:avLst/>
            <a:gdLst>
              <a:gd name="T0" fmla="*/ 0 w 2476474"/>
              <a:gd name="T1" fmla="*/ 0 h 204635"/>
              <a:gd name="T2" fmla="*/ 2476474 w 2476474"/>
              <a:gd name="T3" fmla="*/ 204635 h 204635"/>
            </a:gdLst>
            <a:ahLst/>
            <a:cxnLst/>
            <a:rect l="T0" t="T1" r="T2" b="T3"/>
            <a:pathLst>
              <a:path w="2476474" h="204635">
                <a:moveTo>
                  <a:pt x="172326" y="85432"/>
                </a:moveTo>
                <a:lnTo>
                  <a:pt x="172326" y="119189"/>
                </a:lnTo>
                <a:lnTo>
                  <a:pt x="2304643" y="119189"/>
                </a:lnTo>
                <a:lnTo>
                  <a:pt x="2476474" y="102323"/>
                </a:lnTo>
                <a:lnTo>
                  <a:pt x="2270086" y="0"/>
                </a:lnTo>
                <a:lnTo>
                  <a:pt x="2304643" y="85432"/>
                </a:lnTo>
                <a:lnTo>
                  <a:pt x="172326" y="85432"/>
                </a:lnTo>
                <a:close/>
              </a:path>
              <a:path w="2476474" h="204635">
                <a:moveTo>
                  <a:pt x="2304643" y="119189"/>
                </a:moveTo>
                <a:lnTo>
                  <a:pt x="2270086" y="119189"/>
                </a:lnTo>
                <a:lnTo>
                  <a:pt x="2270086" y="204635"/>
                </a:lnTo>
                <a:lnTo>
                  <a:pt x="2476474" y="102323"/>
                </a:lnTo>
                <a:lnTo>
                  <a:pt x="2304643" y="119189"/>
                </a:lnTo>
                <a:close/>
              </a:path>
              <a:path w="2476474" h="204635">
                <a:moveTo>
                  <a:pt x="2304643" y="85432"/>
                </a:moveTo>
                <a:lnTo>
                  <a:pt x="2270086" y="0"/>
                </a:lnTo>
                <a:lnTo>
                  <a:pt x="2270086" y="85432"/>
                </a:lnTo>
                <a:lnTo>
                  <a:pt x="2304643" y="85432"/>
                </a:lnTo>
                <a:close/>
              </a:path>
              <a:path w="2476474" h="204635">
                <a:moveTo>
                  <a:pt x="206362" y="85432"/>
                </a:moveTo>
                <a:lnTo>
                  <a:pt x="206362" y="0"/>
                </a:lnTo>
                <a:lnTo>
                  <a:pt x="0" y="102323"/>
                </a:lnTo>
                <a:lnTo>
                  <a:pt x="206362" y="204635"/>
                </a:lnTo>
                <a:lnTo>
                  <a:pt x="206362" y="119189"/>
                </a:lnTo>
                <a:lnTo>
                  <a:pt x="172326" y="119189"/>
                </a:lnTo>
                <a:lnTo>
                  <a:pt x="172326" y="85432"/>
                </a:lnTo>
                <a:lnTo>
                  <a:pt x="206362" y="85432"/>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7184" name="object 23"/>
          <p:cNvSpPr>
            <a:spLocks noChangeArrowheads="1"/>
          </p:cNvSpPr>
          <p:nvPr/>
        </p:nvSpPr>
        <p:spPr bwMode="auto">
          <a:xfrm>
            <a:off x="5689209" y="4717752"/>
            <a:ext cx="176473" cy="184107"/>
          </a:xfrm>
          <a:custGeom>
            <a:avLst/>
            <a:gdLst>
              <a:gd name="T0" fmla="*/ 0 w 206387"/>
              <a:gd name="T1" fmla="*/ 0 h 204635"/>
              <a:gd name="T2" fmla="*/ 206387 w 206387"/>
              <a:gd name="T3" fmla="*/ 204635 h 204635"/>
            </a:gdLst>
            <a:ahLst/>
            <a:cxnLst/>
            <a:rect l="T0" t="T1" r="T2" b="T3"/>
            <a:pathLst>
              <a:path w="206387" h="204635">
                <a:moveTo>
                  <a:pt x="0" y="0"/>
                </a:moveTo>
                <a:lnTo>
                  <a:pt x="206387" y="102323"/>
                </a:lnTo>
                <a:lnTo>
                  <a:pt x="0" y="204635"/>
                </a:lnTo>
                <a:lnTo>
                  <a:pt x="0" y="0"/>
                </a:lnTo>
                <a:close/>
              </a:path>
            </a:pathLst>
          </a:custGeom>
          <a:noFill/>
          <a:ln w="761">
            <a:solidFill>
              <a:srgbClr val="5383BD"/>
            </a:solidFill>
            <a:miter lim="800000"/>
            <a:headEnd/>
            <a:tailEnd/>
          </a:ln>
        </p:spPr>
        <p:txBody>
          <a:bodyPr lIns="0" tIns="0" rIns="0" bIns="0"/>
          <a:lstStyle/>
          <a:p>
            <a:endParaRPr lang="en-US">
              <a:latin typeface="Calibri" pitchFamily="-101" charset="0"/>
            </a:endParaRPr>
          </a:p>
        </p:txBody>
      </p:sp>
      <p:sp>
        <p:nvSpPr>
          <p:cNvPr id="7185" name="object 24"/>
          <p:cNvSpPr>
            <a:spLocks noChangeArrowheads="1"/>
          </p:cNvSpPr>
          <p:nvPr/>
        </p:nvSpPr>
        <p:spPr bwMode="auto">
          <a:xfrm>
            <a:off x="3748009" y="4717752"/>
            <a:ext cx="176473" cy="184107"/>
          </a:xfrm>
          <a:custGeom>
            <a:avLst/>
            <a:gdLst>
              <a:gd name="T0" fmla="*/ 0 w 206362"/>
              <a:gd name="T1" fmla="*/ 0 h 204635"/>
              <a:gd name="T2" fmla="*/ 206362 w 206362"/>
              <a:gd name="T3" fmla="*/ 204635 h 204635"/>
            </a:gdLst>
            <a:ahLst/>
            <a:cxnLst/>
            <a:rect l="T0" t="T1" r="T2" b="T3"/>
            <a:pathLst>
              <a:path w="206362" h="204635">
                <a:moveTo>
                  <a:pt x="206362" y="204635"/>
                </a:moveTo>
                <a:lnTo>
                  <a:pt x="0" y="102323"/>
                </a:lnTo>
                <a:lnTo>
                  <a:pt x="206362" y="0"/>
                </a:lnTo>
                <a:lnTo>
                  <a:pt x="206362" y="204635"/>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7186" name="object 25"/>
          <p:cNvSpPr>
            <a:spLocks noChangeArrowheads="1"/>
          </p:cNvSpPr>
          <p:nvPr/>
        </p:nvSpPr>
        <p:spPr bwMode="auto">
          <a:xfrm>
            <a:off x="3895974" y="4793985"/>
            <a:ext cx="1823099" cy="31643"/>
          </a:xfrm>
          <a:custGeom>
            <a:avLst/>
            <a:gdLst>
              <a:gd name="T0" fmla="*/ 0 w 2132317"/>
              <a:gd name="T1" fmla="*/ 0 h 33756"/>
              <a:gd name="T2" fmla="*/ 2132317 w 2132317"/>
              <a:gd name="T3" fmla="*/ 33756 h 33756"/>
            </a:gdLst>
            <a:ahLst/>
            <a:cxnLst/>
            <a:rect l="T0" t="T1" r="T2" b="T3"/>
            <a:pathLst>
              <a:path w="2132317" h="33756">
                <a:moveTo>
                  <a:pt x="0" y="0"/>
                </a:moveTo>
                <a:lnTo>
                  <a:pt x="2132317" y="0"/>
                </a:lnTo>
                <a:lnTo>
                  <a:pt x="2132317" y="33756"/>
                </a:lnTo>
                <a:lnTo>
                  <a:pt x="0" y="33756"/>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8" name="object 8"/>
          <p:cNvSpPr txBox="1"/>
          <p:nvPr/>
        </p:nvSpPr>
        <p:spPr>
          <a:xfrm>
            <a:off x="6722252" y="1357792"/>
            <a:ext cx="1236667" cy="520679"/>
          </a:xfrm>
          <a:prstGeom prst="rect">
            <a:avLst/>
          </a:prstGeom>
        </p:spPr>
        <p:txBody>
          <a:bodyPr lIns="0" tIns="0" rIns="0" bIns="0"/>
          <a:lstStyle/>
          <a:p>
            <a:pPr marL="11128">
              <a:lnSpc>
                <a:spcPts val="3965"/>
              </a:lnSpc>
              <a:spcBef>
                <a:spcPts val="197"/>
              </a:spcBef>
            </a:pPr>
            <a:endParaRPr lang="en-US" sz="3800" dirty="0">
              <a:latin typeface="Trebuchet MS" pitchFamily="-101" charset="0"/>
            </a:endParaRPr>
          </a:p>
        </p:txBody>
      </p:sp>
      <p:sp>
        <p:nvSpPr>
          <p:cNvPr id="7188" name="object 7"/>
          <p:cNvSpPr txBox="1">
            <a:spLocks noChangeArrowheads="1"/>
          </p:cNvSpPr>
          <p:nvPr/>
        </p:nvSpPr>
        <p:spPr bwMode="auto">
          <a:xfrm>
            <a:off x="4115887" y="1081631"/>
            <a:ext cx="1633051" cy="520679"/>
          </a:xfrm>
          <a:prstGeom prst="rect">
            <a:avLst/>
          </a:prstGeom>
          <a:noFill/>
          <a:ln w="9525">
            <a:noFill/>
            <a:miter lim="800000"/>
            <a:headEnd/>
            <a:tailEnd/>
          </a:ln>
        </p:spPr>
        <p:txBody>
          <a:bodyPr lIns="0" tIns="0" rIns="0" bIns="0"/>
          <a:lstStyle/>
          <a:p>
            <a:pPr marL="11128">
              <a:lnSpc>
                <a:spcPts val="3965"/>
              </a:lnSpc>
              <a:spcBef>
                <a:spcPts val="197"/>
              </a:spcBef>
            </a:pPr>
            <a:r>
              <a:rPr lang="en-US" sz="3800" b="1" dirty="0" err="1">
                <a:solidFill>
                  <a:srgbClr val="404E5F"/>
                </a:solidFill>
                <a:latin typeface="Trebuchet MS" pitchFamily="-101" charset="0"/>
              </a:rPr>
              <a:t>Ofertă</a:t>
            </a:r>
            <a:endParaRPr lang="en-US" sz="3800" dirty="0">
              <a:solidFill>
                <a:srgbClr val="404E5F"/>
              </a:solidFill>
              <a:latin typeface="Trebuchet MS" pitchFamily="-101" charset="0"/>
            </a:endParaRPr>
          </a:p>
        </p:txBody>
      </p:sp>
      <p:sp>
        <p:nvSpPr>
          <p:cNvPr id="6" name="object 6"/>
          <p:cNvSpPr txBox="1"/>
          <p:nvPr/>
        </p:nvSpPr>
        <p:spPr>
          <a:xfrm>
            <a:off x="466974" y="2996061"/>
            <a:ext cx="3257957" cy="1744705"/>
          </a:xfrm>
          <a:prstGeom prst="rect">
            <a:avLst/>
          </a:prstGeom>
        </p:spPr>
        <p:txBody>
          <a:bodyPr lIns="0" tIns="0" rIns="0" bIns="0"/>
          <a:lstStyle/>
          <a:p>
            <a:pPr marL="11128" algn="ctr">
              <a:lnSpc>
                <a:spcPts val="2979"/>
              </a:lnSpc>
              <a:spcBef>
                <a:spcPts val="318"/>
              </a:spcBef>
            </a:pPr>
            <a:r>
              <a:rPr lang="en-US" sz="3000" b="1" dirty="0">
                <a:latin typeface="Trebuchet MS" pitchFamily="-101" charset="0"/>
              </a:rPr>
              <a:t>3.Supliment la</a:t>
            </a:r>
            <a:endParaRPr lang="en-US" sz="3000" dirty="0">
              <a:latin typeface="Trebuchet MS" pitchFamily="-101" charset="0"/>
            </a:endParaRPr>
          </a:p>
          <a:p>
            <a:pPr marL="11128" algn="ctr">
              <a:lnSpc>
                <a:spcPts val="3220"/>
              </a:lnSpc>
              <a:spcBef>
                <a:spcPts val="165"/>
              </a:spcBef>
            </a:pPr>
            <a:r>
              <a:rPr lang="en-US" sz="3000" b="1" dirty="0">
                <a:latin typeface="Trebuchet MS" pitchFamily="-101" charset="0"/>
              </a:rPr>
              <a:t>Certificate/      </a:t>
            </a:r>
            <a:r>
              <a:rPr lang="en-US" sz="3000" b="1" dirty="0" err="1">
                <a:latin typeface="Trebuchet MS" pitchFamily="-101" charset="0"/>
              </a:rPr>
              <a:t>diplome</a:t>
            </a:r>
            <a:endParaRPr lang="en-US" sz="3000" b="1" dirty="0">
              <a:latin typeface="Trebuchet MS" pitchFamily="-101" charset="0"/>
            </a:endParaRPr>
          </a:p>
          <a:p>
            <a:pPr marL="11128">
              <a:lnSpc>
                <a:spcPts val="3220"/>
              </a:lnSpc>
              <a:spcBef>
                <a:spcPts val="165"/>
              </a:spcBef>
            </a:pPr>
            <a:endParaRPr lang="en-US" sz="3000" dirty="0">
              <a:latin typeface="Trebuchet MS" pitchFamily="-101" charset="0"/>
            </a:endParaRPr>
          </a:p>
        </p:txBody>
      </p:sp>
      <p:sp>
        <p:nvSpPr>
          <p:cNvPr id="5" name="object 5"/>
          <p:cNvSpPr txBox="1"/>
          <p:nvPr/>
        </p:nvSpPr>
        <p:spPr>
          <a:xfrm>
            <a:off x="6005501" y="3029142"/>
            <a:ext cx="3138499" cy="1206767"/>
          </a:xfrm>
          <a:prstGeom prst="rect">
            <a:avLst/>
          </a:prstGeom>
        </p:spPr>
        <p:txBody>
          <a:bodyPr lIns="0" tIns="0" rIns="0" bIns="0"/>
          <a:lstStyle/>
          <a:p>
            <a:pPr marL="11128">
              <a:lnSpc>
                <a:spcPts val="3220"/>
              </a:lnSpc>
              <a:spcBef>
                <a:spcPts val="165"/>
              </a:spcBef>
            </a:pPr>
            <a:r>
              <a:rPr lang="en-US" sz="3000" b="1" dirty="0" err="1">
                <a:solidFill>
                  <a:srgbClr val="000000"/>
                </a:solidFill>
                <a:latin typeface="Trebuchet MS" pitchFamily="-101" charset="0"/>
              </a:rPr>
              <a:t>Locuri</a:t>
            </a:r>
            <a:r>
              <a:rPr lang="en-US" sz="3000" b="1" dirty="0">
                <a:solidFill>
                  <a:srgbClr val="000000"/>
                </a:solidFill>
                <a:latin typeface="Trebuchet MS" pitchFamily="-101" charset="0"/>
              </a:rPr>
              <a:t> de </a:t>
            </a:r>
            <a:r>
              <a:rPr lang="en-US" sz="3000" b="1" dirty="0" err="1">
                <a:solidFill>
                  <a:srgbClr val="000000"/>
                </a:solidFill>
                <a:latin typeface="Trebuchet MS" pitchFamily="-101" charset="0"/>
              </a:rPr>
              <a:t>muncă</a:t>
            </a:r>
            <a:endParaRPr lang="en-US" sz="3000" dirty="0">
              <a:solidFill>
                <a:srgbClr val="000000"/>
              </a:solidFill>
              <a:latin typeface="Trebuchet MS" pitchFamily="-101" charset="0"/>
            </a:endParaRPr>
          </a:p>
          <a:p>
            <a:pPr marL="11128" algn="just">
              <a:lnSpc>
                <a:spcPts val="2979"/>
              </a:lnSpc>
              <a:spcBef>
                <a:spcPts val="318"/>
              </a:spcBef>
            </a:pPr>
            <a:endParaRPr lang="en-US" sz="3000" dirty="0">
              <a:latin typeface="Trebuchet MS" pitchFamily="-101" charset="0"/>
            </a:endParaRPr>
          </a:p>
        </p:txBody>
      </p:sp>
      <p:sp>
        <p:nvSpPr>
          <p:cNvPr id="4" name="object 4"/>
          <p:cNvSpPr txBox="1"/>
          <p:nvPr/>
        </p:nvSpPr>
        <p:spPr>
          <a:xfrm>
            <a:off x="8467974" y="3029142"/>
            <a:ext cx="390955" cy="422872"/>
          </a:xfrm>
          <a:prstGeom prst="rect">
            <a:avLst/>
          </a:prstGeom>
        </p:spPr>
        <p:txBody>
          <a:bodyPr lIns="0" tIns="0" rIns="0" bIns="0"/>
          <a:lstStyle/>
          <a:p>
            <a:pPr marL="11128">
              <a:lnSpc>
                <a:spcPts val="3220"/>
              </a:lnSpc>
              <a:spcBef>
                <a:spcPts val="165"/>
              </a:spcBef>
            </a:pPr>
            <a:endParaRPr lang="en-US" sz="3000" dirty="0">
              <a:latin typeface="Trebuchet MS" pitchFamily="-101" charset="0"/>
            </a:endParaRPr>
          </a:p>
        </p:txBody>
      </p:sp>
      <p:sp>
        <p:nvSpPr>
          <p:cNvPr id="7192" name="object 3"/>
          <p:cNvSpPr txBox="1">
            <a:spLocks noChangeArrowheads="1"/>
          </p:cNvSpPr>
          <p:nvPr/>
        </p:nvSpPr>
        <p:spPr bwMode="auto">
          <a:xfrm>
            <a:off x="662451" y="4571041"/>
            <a:ext cx="2611796" cy="1619570"/>
          </a:xfrm>
          <a:prstGeom prst="rect">
            <a:avLst/>
          </a:prstGeom>
          <a:noFill/>
          <a:ln w="9525">
            <a:noFill/>
            <a:miter lim="800000"/>
            <a:headEnd/>
            <a:tailEnd/>
          </a:ln>
        </p:spPr>
        <p:txBody>
          <a:bodyPr lIns="0" tIns="0" rIns="0" bIns="0"/>
          <a:lstStyle/>
          <a:p>
            <a:pPr marL="11128" algn="ctr">
              <a:lnSpc>
                <a:spcPts val="3154"/>
              </a:lnSpc>
              <a:spcBef>
                <a:spcPts val="153"/>
              </a:spcBef>
            </a:pPr>
            <a:r>
              <a:rPr lang="en-US" sz="3000" b="1" dirty="0">
                <a:solidFill>
                  <a:srgbClr val="000000"/>
                </a:solidFill>
                <a:latin typeface="Trebuchet MS" pitchFamily="-101" charset="0"/>
              </a:rPr>
              <a:t>4.Portofoliul</a:t>
            </a:r>
            <a:endParaRPr lang="en-US" sz="3000" dirty="0">
              <a:solidFill>
                <a:srgbClr val="000000"/>
              </a:solidFill>
              <a:latin typeface="Trebuchet MS" pitchFamily="-101" charset="0"/>
            </a:endParaRPr>
          </a:p>
          <a:p>
            <a:pPr marL="11128" algn="ctr">
              <a:lnSpc>
                <a:spcPts val="3067"/>
              </a:lnSpc>
            </a:pPr>
            <a:r>
              <a:rPr lang="en-US" sz="3000" b="1" dirty="0">
                <a:solidFill>
                  <a:srgbClr val="000000"/>
                </a:solidFill>
                <a:latin typeface="Trebuchet MS" pitchFamily="-101" charset="0"/>
              </a:rPr>
              <a:t>EUROPASS</a:t>
            </a:r>
            <a:endParaRPr lang="en-US" sz="3000" dirty="0">
              <a:solidFill>
                <a:srgbClr val="000000"/>
              </a:solidFill>
              <a:latin typeface="Trebuchet MS" pitchFamily="-101" charset="0"/>
            </a:endParaRPr>
          </a:p>
          <a:p>
            <a:pPr marL="11128">
              <a:lnSpc>
                <a:spcPts val="3220"/>
              </a:lnSpc>
              <a:spcBef>
                <a:spcPts val="165"/>
              </a:spcBef>
            </a:pPr>
            <a:endParaRPr lang="en-US" sz="3000" dirty="0">
              <a:latin typeface="Trebuchet MS" pitchFamily="-101" charset="0"/>
            </a:endParaRPr>
          </a:p>
        </p:txBody>
      </p:sp>
      <p:sp>
        <p:nvSpPr>
          <p:cNvPr id="7193" name="object 2"/>
          <p:cNvSpPr txBox="1">
            <a:spLocks noChangeArrowheads="1"/>
          </p:cNvSpPr>
          <p:nvPr/>
        </p:nvSpPr>
        <p:spPr bwMode="auto">
          <a:xfrm>
            <a:off x="6243062" y="4618507"/>
            <a:ext cx="2108169" cy="815538"/>
          </a:xfrm>
          <a:prstGeom prst="rect">
            <a:avLst/>
          </a:prstGeom>
          <a:noFill/>
          <a:ln w="9525">
            <a:noFill/>
            <a:miter lim="800000"/>
            <a:headEnd/>
            <a:tailEnd/>
          </a:ln>
        </p:spPr>
        <p:txBody>
          <a:bodyPr lIns="0" tIns="0" rIns="0" bIns="0"/>
          <a:lstStyle/>
          <a:p>
            <a:pPr marL="11128">
              <a:lnSpc>
                <a:spcPts val="3154"/>
              </a:lnSpc>
              <a:spcBef>
                <a:spcPts val="153"/>
              </a:spcBef>
            </a:pPr>
            <a:r>
              <a:rPr lang="en-US" sz="3000" b="1" dirty="0" err="1">
                <a:solidFill>
                  <a:srgbClr val="000000"/>
                </a:solidFill>
                <a:latin typeface="Trebuchet MS" pitchFamily="-101" charset="0"/>
              </a:rPr>
              <a:t>Experienţă</a:t>
            </a:r>
            <a:endParaRPr lang="en-US" sz="3000" dirty="0">
              <a:solidFill>
                <a:srgbClr val="000000"/>
              </a:solidFill>
              <a:latin typeface="Trebuchet MS" pitchFamily="-101"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13"/>
          <p:cNvSpPr>
            <a:spLocks noChangeArrowheads="1"/>
          </p:cNvSpPr>
          <p:nvPr/>
        </p:nvSpPr>
        <p:spPr bwMode="auto">
          <a:xfrm>
            <a:off x="-128961" y="-182669"/>
            <a:ext cx="9522738" cy="7270804"/>
          </a:xfrm>
          <a:prstGeom prst="rect">
            <a:avLst/>
          </a:prstGeom>
          <a:blipFill dpi="0" rotWithShape="1">
            <a:blip r:embed="rId2" cstate="email">
              <a:alphaModFix amt="40000"/>
            </a:blip>
            <a:srcRect/>
            <a:stretch>
              <a:fillRect/>
            </a:stretch>
          </a:blipFill>
          <a:ln w="9525">
            <a:noFill/>
            <a:miter lim="800000"/>
            <a:headEnd/>
            <a:tailEnd/>
          </a:ln>
        </p:spPr>
        <p:txBody>
          <a:bodyPr lIns="0" tIns="0" rIns="0" bIns="0"/>
          <a:lstStyle/>
          <a:p>
            <a:endParaRPr lang="en-US">
              <a:latin typeface="Calibri" pitchFamily="-101" charset="0"/>
            </a:endParaRPr>
          </a:p>
        </p:txBody>
      </p:sp>
      <p:sp>
        <p:nvSpPr>
          <p:cNvPr id="8195" name="object 14"/>
          <p:cNvSpPr>
            <a:spLocks noChangeArrowheads="1"/>
          </p:cNvSpPr>
          <p:nvPr/>
        </p:nvSpPr>
        <p:spPr bwMode="auto">
          <a:xfrm>
            <a:off x="3748009" y="3628930"/>
            <a:ext cx="2117672" cy="185545"/>
          </a:xfrm>
          <a:custGeom>
            <a:avLst/>
            <a:gdLst>
              <a:gd name="T0" fmla="*/ 0 w 2476474"/>
              <a:gd name="T1" fmla="*/ 0 h 204673"/>
              <a:gd name="T2" fmla="*/ 2476474 w 2476474"/>
              <a:gd name="T3" fmla="*/ 204673 h 204673"/>
            </a:gdLst>
            <a:ahLst/>
            <a:cxnLst/>
            <a:rect l="T0" t="T1" r="T2" b="T3"/>
            <a:pathLst>
              <a:path w="2476474" h="204673">
                <a:moveTo>
                  <a:pt x="172326" y="85458"/>
                </a:moveTo>
                <a:lnTo>
                  <a:pt x="172326" y="119722"/>
                </a:lnTo>
                <a:lnTo>
                  <a:pt x="2304643" y="119722"/>
                </a:lnTo>
                <a:lnTo>
                  <a:pt x="2476474" y="102349"/>
                </a:lnTo>
                <a:lnTo>
                  <a:pt x="2270086" y="0"/>
                </a:lnTo>
                <a:lnTo>
                  <a:pt x="2304643" y="85458"/>
                </a:lnTo>
                <a:lnTo>
                  <a:pt x="172326" y="85458"/>
                </a:lnTo>
                <a:close/>
              </a:path>
              <a:path w="2476474" h="204673">
                <a:moveTo>
                  <a:pt x="2304643" y="119722"/>
                </a:moveTo>
                <a:lnTo>
                  <a:pt x="2270086" y="119722"/>
                </a:lnTo>
                <a:lnTo>
                  <a:pt x="2270086" y="204673"/>
                </a:lnTo>
                <a:lnTo>
                  <a:pt x="2476474" y="102349"/>
                </a:lnTo>
                <a:lnTo>
                  <a:pt x="2304643" y="119722"/>
                </a:lnTo>
                <a:close/>
              </a:path>
              <a:path w="2476474" h="204673">
                <a:moveTo>
                  <a:pt x="2304643" y="85458"/>
                </a:moveTo>
                <a:lnTo>
                  <a:pt x="2270086" y="0"/>
                </a:lnTo>
                <a:lnTo>
                  <a:pt x="2270086" y="85458"/>
                </a:lnTo>
                <a:lnTo>
                  <a:pt x="2304643" y="85458"/>
                </a:lnTo>
                <a:close/>
              </a:path>
              <a:path w="2476474" h="204673">
                <a:moveTo>
                  <a:pt x="206362" y="85458"/>
                </a:moveTo>
                <a:lnTo>
                  <a:pt x="206362" y="0"/>
                </a:lnTo>
                <a:lnTo>
                  <a:pt x="0" y="102349"/>
                </a:lnTo>
                <a:lnTo>
                  <a:pt x="206362" y="204673"/>
                </a:lnTo>
                <a:lnTo>
                  <a:pt x="206362" y="119722"/>
                </a:lnTo>
                <a:lnTo>
                  <a:pt x="172326" y="119722"/>
                </a:lnTo>
                <a:lnTo>
                  <a:pt x="172326" y="85458"/>
                </a:lnTo>
                <a:lnTo>
                  <a:pt x="206362" y="85458"/>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8196" name="object 15"/>
          <p:cNvSpPr>
            <a:spLocks noChangeArrowheads="1"/>
          </p:cNvSpPr>
          <p:nvPr/>
        </p:nvSpPr>
        <p:spPr bwMode="auto">
          <a:xfrm>
            <a:off x="3748009" y="3567081"/>
            <a:ext cx="2117672" cy="185546"/>
          </a:xfrm>
          <a:custGeom>
            <a:avLst/>
            <a:gdLst>
              <a:gd name="T0" fmla="*/ 0 w 2476474"/>
              <a:gd name="T1" fmla="*/ 0 h 204660"/>
              <a:gd name="T2" fmla="*/ 2476474 w 2476474"/>
              <a:gd name="T3" fmla="*/ 204660 h 204660"/>
            </a:gdLst>
            <a:ahLst/>
            <a:cxnLst/>
            <a:rect l="T0" t="T1" r="T2" b="T3"/>
            <a:pathLst>
              <a:path w="2476474" h="204660">
                <a:moveTo>
                  <a:pt x="172326" y="85458"/>
                </a:moveTo>
                <a:lnTo>
                  <a:pt x="172326" y="119202"/>
                </a:lnTo>
                <a:lnTo>
                  <a:pt x="2304643" y="119202"/>
                </a:lnTo>
                <a:lnTo>
                  <a:pt x="2476474" y="102323"/>
                </a:lnTo>
                <a:lnTo>
                  <a:pt x="2270086" y="0"/>
                </a:lnTo>
                <a:lnTo>
                  <a:pt x="2304643" y="85458"/>
                </a:lnTo>
                <a:lnTo>
                  <a:pt x="172326" y="85458"/>
                </a:lnTo>
                <a:close/>
              </a:path>
              <a:path w="2476474" h="204660">
                <a:moveTo>
                  <a:pt x="2304643" y="119202"/>
                </a:moveTo>
                <a:lnTo>
                  <a:pt x="2270086" y="119202"/>
                </a:lnTo>
                <a:lnTo>
                  <a:pt x="2270086" y="204660"/>
                </a:lnTo>
                <a:lnTo>
                  <a:pt x="2476474" y="102323"/>
                </a:lnTo>
                <a:lnTo>
                  <a:pt x="2304643" y="119202"/>
                </a:lnTo>
                <a:close/>
              </a:path>
              <a:path w="2476474" h="204660">
                <a:moveTo>
                  <a:pt x="2304643" y="85458"/>
                </a:moveTo>
                <a:lnTo>
                  <a:pt x="2270086" y="0"/>
                </a:lnTo>
                <a:lnTo>
                  <a:pt x="2270086" y="85458"/>
                </a:lnTo>
                <a:lnTo>
                  <a:pt x="2304643" y="85458"/>
                </a:lnTo>
                <a:close/>
              </a:path>
              <a:path w="2476474" h="204660">
                <a:moveTo>
                  <a:pt x="206362" y="85458"/>
                </a:moveTo>
                <a:lnTo>
                  <a:pt x="206362" y="0"/>
                </a:lnTo>
                <a:lnTo>
                  <a:pt x="0" y="102323"/>
                </a:lnTo>
                <a:lnTo>
                  <a:pt x="206362" y="204660"/>
                </a:lnTo>
                <a:lnTo>
                  <a:pt x="206362" y="119202"/>
                </a:lnTo>
                <a:lnTo>
                  <a:pt x="172326" y="119202"/>
                </a:lnTo>
                <a:lnTo>
                  <a:pt x="172326" y="85458"/>
                </a:lnTo>
                <a:lnTo>
                  <a:pt x="206362" y="85458"/>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8197" name="object 16"/>
          <p:cNvSpPr>
            <a:spLocks noChangeArrowheads="1"/>
          </p:cNvSpPr>
          <p:nvPr/>
        </p:nvSpPr>
        <p:spPr bwMode="auto">
          <a:xfrm>
            <a:off x="5689209" y="3567081"/>
            <a:ext cx="176473" cy="185546"/>
          </a:xfrm>
          <a:custGeom>
            <a:avLst/>
            <a:gdLst>
              <a:gd name="T0" fmla="*/ 0 w 206387"/>
              <a:gd name="T1" fmla="*/ 0 h 204660"/>
              <a:gd name="T2" fmla="*/ 206387 w 206387"/>
              <a:gd name="T3" fmla="*/ 204660 h 204660"/>
            </a:gdLst>
            <a:ahLst/>
            <a:cxnLst/>
            <a:rect l="T0" t="T1" r="T2" b="T3"/>
            <a:pathLst>
              <a:path w="206387" h="204660">
                <a:moveTo>
                  <a:pt x="0" y="0"/>
                </a:moveTo>
                <a:lnTo>
                  <a:pt x="206387" y="102323"/>
                </a:lnTo>
                <a:lnTo>
                  <a:pt x="0" y="204660"/>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8198" name="object 17"/>
          <p:cNvSpPr>
            <a:spLocks noChangeArrowheads="1"/>
          </p:cNvSpPr>
          <p:nvPr/>
        </p:nvSpPr>
        <p:spPr bwMode="auto">
          <a:xfrm>
            <a:off x="3748009" y="3567081"/>
            <a:ext cx="176473" cy="185546"/>
          </a:xfrm>
          <a:custGeom>
            <a:avLst/>
            <a:gdLst>
              <a:gd name="T0" fmla="*/ 0 w 206362"/>
              <a:gd name="T1" fmla="*/ 0 h 204660"/>
              <a:gd name="T2" fmla="*/ 206362 w 206362"/>
              <a:gd name="T3" fmla="*/ 204660 h 204660"/>
            </a:gdLst>
            <a:ahLst/>
            <a:cxnLst/>
            <a:rect l="T0" t="T1" r="T2" b="T3"/>
            <a:pathLst>
              <a:path w="206362" h="204660">
                <a:moveTo>
                  <a:pt x="206362" y="204660"/>
                </a:moveTo>
                <a:lnTo>
                  <a:pt x="0" y="102323"/>
                </a:lnTo>
                <a:lnTo>
                  <a:pt x="206362" y="0"/>
                </a:lnTo>
                <a:lnTo>
                  <a:pt x="206362" y="204660"/>
                </a:lnTo>
                <a:close/>
              </a:path>
            </a:pathLst>
          </a:custGeom>
          <a:noFill/>
          <a:ln w="761">
            <a:solidFill>
              <a:srgbClr val="5383BD"/>
            </a:solidFill>
            <a:miter lim="800000"/>
            <a:headEnd/>
            <a:tailEnd/>
          </a:ln>
        </p:spPr>
        <p:txBody>
          <a:bodyPr lIns="0" tIns="0" rIns="0" bIns="0"/>
          <a:lstStyle/>
          <a:p>
            <a:endParaRPr lang="en-US">
              <a:latin typeface="Calibri" pitchFamily="-101" charset="0"/>
            </a:endParaRPr>
          </a:p>
        </p:txBody>
      </p:sp>
      <p:sp>
        <p:nvSpPr>
          <p:cNvPr id="8199" name="object 18"/>
          <p:cNvSpPr>
            <a:spLocks noChangeArrowheads="1"/>
          </p:cNvSpPr>
          <p:nvPr/>
        </p:nvSpPr>
        <p:spPr bwMode="auto">
          <a:xfrm>
            <a:off x="3895974" y="3644751"/>
            <a:ext cx="1823099" cy="30206"/>
          </a:xfrm>
          <a:custGeom>
            <a:avLst/>
            <a:gdLst>
              <a:gd name="T0" fmla="*/ 0 w 2132317"/>
              <a:gd name="T1" fmla="*/ 0 h 33743"/>
              <a:gd name="T2" fmla="*/ 2132317 w 2132317"/>
              <a:gd name="T3" fmla="*/ 33743 h 33743"/>
            </a:gdLst>
            <a:ahLst/>
            <a:cxnLst/>
            <a:rect l="T0" t="T1" r="T2" b="T3"/>
            <a:pathLst>
              <a:path w="2132317" h="33743">
                <a:moveTo>
                  <a:pt x="0" y="0"/>
                </a:moveTo>
                <a:lnTo>
                  <a:pt x="2132317" y="0"/>
                </a:lnTo>
                <a:lnTo>
                  <a:pt x="2132317" y="33743"/>
                </a:lnTo>
                <a:lnTo>
                  <a:pt x="0" y="33743"/>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8200" name="object 19"/>
          <p:cNvSpPr>
            <a:spLocks noChangeArrowheads="1"/>
          </p:cNvSpPr>
          <p:nvPr/>
        </p:nvSpPr>
        <p:spPr bwMode="auto">
          <a:xfrm>
            <a:off x="2672883" y="4835695"/>
            <a:ext cx="4102311" cy="0"/>
          </a:xfrm>
          <a:custGeom>
            <a:avLst/>
            <a:gdLst>
              <a:gd name="T0" fmla="*/ 0 w 4797247"/>
              <a:gd name="T1" fmla="*/ 4797247 w 4797247"/>
            </a:gdLst>
            <a:ahLst/>
            <a:cxnLst/>
            <a:rect l="T0" t="0" r="T1" b="0"/>
            <a:pathLst>
              <a:path w="4797247">
                <a:moveTo>
                  <a:pt x="0" y="0"/>
                </a:moveTo>
                <a:lnTo>
                  <a:pt x="4797247" y="0"/>
                </a:lnTo>
              </a:path>
            </a:pathLst>
          </a:custGeom>
          <a:noFill/>
          <a:ln w="19431">
            <a:solidFill>
              <a:srgbClr val="848585"/>
            </a:solidFill>
            <a:miter lim="800000"/>
            <a:headEnd/>
            <a:tailEnd/>
          </a:ln>
        </p:spPr>
        <p:txBody>
          <a:bodyPr lIns="0" tIns="0" rIns="0" bIns="0"/>
          <a:lstStyle/>
          <a:p>
            <a:endParaRPr lang="en-US">
              <a:latin typeface="Calibri" pitchFamily="-101" charset="0"/>
            </a:endParaRPr>
          </a:p>
        </p:txBody>
      </p:sp>
      <p:sp>
        <p:nvSpPr>
          <p:cNvPr id="8201" name="object 20"/>
          <p:cNvSpPr>
            <a:spLocks noChangeArrowheads="1"/>
          </p:cNvSpPr>
          <p:nvPr/>
        </p:nvSpPr>
        <p:spPr bwMode="auto">
          <a:xfrm>
            <a:off x="2672883" y="4804052"/>
            <a:ext cx="4102311" cy="0"/>
          </a:xfrm>
          <a:custGeom>
            <a:avLst/>
            <a:gdLst>
              <a:gd name="T0" fmla="*/ 0 w 4797247"/>
              <a:gd name="T1" fmla="*/ 4797247 w 4797247"/>
            </a:gdLst>
            <a:ahLst/>
            <a:cxnLst/>
            <a:rect l="T0" t="0" r="T1" b="0"/>
            <a:pathLst>
              <a:path w="4797247">
                <a:moveTo>
                  <a:pt x="0" y="0"/>
                </a:moveTo>
                <a:lnTo>
                  <a:pt x="4797247" y="0"/>
                </a:lnTo>
              </a:path>
            </a:pathLst>
          </a:custGeom>
          <a:noFill/>
          <a:ln w="19151">
            <a:solidFill>
              <a:srgbClr val="5383BD"/>
            </a:solidFill>
            <a:miter lim="800000"/>
            <a:headEnd/>
            <a:tailEnd/>
          </a:ln>
        </p:spPr>
        <p:txBody>
          <a:bodyPr lIns="0" tIns="0" rIns="0" bIns="0"/>
          <a:lstStyle/>
          <a:p>
            <a:endParaRPr lang="en-US">
              <a:latin typeface="Calibri" pitchFamily="-101" charset="0"/>
            </a:endParaRPr>
          </a:p>
        </p:txBody>
      </p:sp>
      <p:sp>
        <p:nvSpPr>
          <p:cNvPr id="8202" name="object 21"/>
          <p:cNvSpPr>
            <a:spLocks noChangeArrowheads="1"/>
          </p:cNvSpPr>
          <p:nvPr/>
        </p:nvSpPr>
        <p:spPr bwMode="auto">
          <a:xfrm>
            <a:off x="2672883" y="4795423"/>
            <a:ext cx="4102311" cy="15822"/>
          </a:xfrm>
          <a:custGeom>
            <a:avLst/>
            <a:gdLst>
              <a:gd name="T0" fmla="*/ 0 w 4797247"/>
              <a:gd name="T1" fmla="*/ 0 h 17881"/>
              <a:gd name="T2" fmla="*/ 4797247 w 4797247"/>
              <a:gd name="T3" fmla="*/ 17881 h 17881"/>
            </a:gdLst>
            <a:ahLst/>
            <a:cxnLst/>
            <a:rect l="T0" t="T1" r="T2" b="T3"/>
            <a:pathLst>
              <a:path w="4797247" h="17881">
                <a:moveTo>
                  <a:pt x="0" y="0"/>
                </a:moveTo>
                <a:lnTo>
                  <a:pt x="4797247" y="0"/>
                </a:lnTo>
                <a:lnTo>
                  <a:pt x="4797247" y="17881"/>
                </a:lnTo>
                <a:lnTo>
                  <a:pt x="0" y="17881"/>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8203" name="object 22"/>
          <p:cNvSpPr>
            <a:spLocks noChangeArrowheads="1"/>
          </p:cNvSpPr>
          <p:nvPr/>
        </p:nvSpPr>
        <p:spPr bwMode="auto">
          <a:xfrm>
            <a:off x="2672883" y="4795422"/>
            <a:ext cx="0" cy="152464"/>
          </a:xfrm>
          <a:custGeom>
            <a:avLst/>
            <a:gdLst>
              <a:gd name="T0" fmla="*/ 0 h 168300"/>
              <a:gd name="T1" fmla="*/ 168300 h 168300"/>
            </a:gdLst>
            <a:ahLst/>
            <a:cxnLst/>
            <a:rect l="0" t="T0" r="0" b="T1"/>
            <a:pathLst>
              <a:path h="168300">
                <a:moveTo>
                  <a:pt x="0" y="0"/>
                </a:moveTo>
                <a:lnTo>
                  <a:pt x="0" y="168300"/>
                </a:lnTo>
              </a:path>
            </a:pathLst>
          </a:custGeom>
          <a:noFill/>
          <a:ln w="19151">
            <a:solidFill>
              <a:srgbClr val="5383BD"/>
            </a:solidFill>
            <a:miter lim="800000"/>
            <a:headEnd/>
            <a:tailEnd/>
          </a:ln>
        </p:spPr>
        <p:txBody>
          <a:bodyPr lIns="0" tIns="0" rIns="0" bIns="0"/>
          <a:lstStyle/>
          <a:p>
            <a:endParaRPr lang="en-US">
              <a:latin typeface="Calibri" pitchFamily="-101" charset="0"/>
            </a:endParaRPr>
          </a:p>
        </p:txBody>
      </p:sp>
      <p:sp>
        <p:nvSpPr>
          <p:cNvPr id="8204" name="object 23"/>
          <p:cNvSpPr>
            <a:spLocks noChangeArrowheads="1"/>
          </p:cNvSpPr>
          <p:nvPr/>
        </p:nvSpPr>
        <p:spPr bwMode="auto">
          <a:xfrm>
            <a:off x="2664738" y="4795422"/>
            <a:ext cx="16290" cy="152464"/>
          </a:xfrm>
          <a:custGeom>
            <a:avLst/>
            <a:gdLst>
              <a:gd name="T0" fmla="*/ 0 w 17881"/>
              <a:gd name="T1" fmla="*/ 0 h 168300"/>
              <a:gd name="T2" fmla="*/ 17881 w 17881"/>
              <a:gd name="T3" fmla="*/ 168300 h 168300"/>
            </a:gdLst>
            <a:ahLst/>
            <a:cxnLst/>
            <a:rect l="T0" t="T1" r="T2" b="T3"/>
            <a:pathLst>
              <a:path w="17881" h="168300">
                <a:moveTo>
                  <a:pt x="0" y="0"/>
                </a:moveTo>
                <a:lnTo>
                  <a:pt x="17881" y="0"/>
                </a:lnTo>
                <a:lnTo>
                  <a:pt x="17881" y="168300"/>
                </a:lnTo>
                <a:lnTo>
                  <a:pt x="0" y="168300"/>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8205" name="object 24"/>
          <p:cNvSpPr>
            <a:spLocks noChangeArrowheads="1"/>
          </p:cNvSpPr>
          <p:nvPr/>
        </p:nvSpPr>
        <p:spPr bwMode="auto">
          <a:xfrm>
            <a:off x="4806845" y="4727821"/>
            <a:ext cx="0" cy="83424"/>
          </a:xfrm>
          <a:custGeom>
            <a:avLst/>
            <a:gdLst>
              <a:gd name="T0" fmla="*/ 0 h 93091"/>
              <a:gd name="T1" fmla="*/ 93091 h 93091"/>
            </a:gdLst>
            <a:ahLst/>
            <a:cxnLst/>
            <a:rect l="0" t="T0" r="0" b="T1"/>
            <a:pathLst>
              <a:path h="93091">
                <a:moveTo>
                  <a:pt x="0" y="0"/>
                </a:moveTo>
                <a:lnTo>
                  <a:pt x="0" y="93091"/>
                </a:lnTo>
              </a:path>
            </a:pathLst>
          </a:custGeom>
          <a:noFill/>
          <a:ln w="19151">
            <a:solidFill>
              <a:srgbClr val="5383BD"/>
            </a:solidFill>
            <a:miter lim="800000"/>
            <a:headEnd/>
            <a:tailEnd/>
          </a:ln>
        </p:spPr>
        <p:txBody>
          <a:bodyPr lIns="0" tIns="0" rIns="0" bIns="0"/>
          <a:lstStyle/>
          <a:p>
            <a:endParaRPr lang="en-US">
              <a:latin typeface="Calibri" pitchFamily="-101" charset="0"/>
            </a:endParaRPr>
          </a:p>
        </p:txBody>
      </p:sp>
      <p:sp>
        <p:nvSpPr>
          <p:cNvPr id="8206" name="object 25"/>
          <p:cNvSpPr>
            <a:spLocks noChangeArrowheads="1"/>
          </p:cNvSpPr>
          <p:nvPr/>
        </p:nvSpPr>
        <p:spPr bwMode="auto">
          <a:xfrm>
            <a:off x="4798700" y="4727821"/>
            <a:ext cx="14932" cy="83424"/>
          </a:xfrm>
          <a:custGeom>
            <a:avLst/>
            <a:gdLst>
              <a:gd name="T0" fmla="*/ 0 w 17881"/>
              <a:gd name="T1" fmla="*/ 0 h 93091"/>
              <a:gd name="T2" fmla="*/ 17881 w 17881"/>
              <a:gd name="T3" fmla="*/ 93091 h 93091"/>
            </a:gdLst>
            <a:ahLst/>
            <a:cxnLst/>
            <a:rect l="T0" t="T1" r="T2" b="T3"/>
            <a:pathLst>
              <a:path w="17881" h="93091">
                <a:moveTo>
                  <a:pt x="0" y="0"/>
                </a:moveTo>
                <a:lnTo>
                  <a:pt x="17881" y="0"/>
                </a:lnTo>
                <a:lnTo>
                  <a:pt x="17881" y="93091"/>
                </a:lnTo>
                <a:lnTo>
                  <a:pt x="0" y="93091"/>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8207" name="object 26"/>
          <p:cNvSpPr>
            <a:spLocks noChangeArrowheads="1"/>
          </p:cNvSpPr>
          <p:nvPr/>
        </p:nvSpPr>
        <p:spPr bwMode="auto">
          <a:xfrm>
            <a:off x="6767049" y="4795422"/>
            <a:ext cx="0" cy="152464"/>
          </a:xfrm>
          <a:custGeom>
            <a:avLst/>
            <a:gdLst>
              <a:gd name="T0" fmla="*/ 0 h 168300"/>
              <a:gd name="T1" fmla="*/ 168300 h 168300"/>
            </a:gdLst>
            <a:ahLst/>
            <a:cxnLst/>
            <a:rect l="0" t="T0" r="0" b="T1"/>
            <a:pathLst>
              <a:path h="168300">
                <a:moveTo>
                  <a:pt x="0" y="0"/>
                </a:moveTo>
                <a:lnTo>
                  <a:pt x="0" y="168300"/>
                </a:lnTo>
              </a:path>
            </a:pathLst>
          </a:custGeom>
          <a:noFill/>
          <a:ln w="19151">
            <a:solidFill>
              <a:srgbClr val="5383BD"/>
            </a:solidFill>
            <a:miter lim="800000"/>
            <a:headEnd/>
            <a:tailEnd/>
          </a:ln>
        </p:spPr>
        <p:txBody>
          <a:bodyPr lIns="0" tIns="0" rIns="0" bIns="0"/>
          <a:lstStyle/>
          <a:p>
            <a:endParaRPr lang="en-US">
              <a:latin typeface="Calibri" pitchFamily="-101" charset="0"/>
            </a:endParaRPr>
          </a:p>
        </p:txBody>
      </p:sp>
      <p:sp>
        <p:nvSpPr>
          <p:cNvPr id="8208" name="object 27"/>
          <p:cNvSpPr>
            <a:spLocks noChangeArrowheads="1"/>
          </p:cNvSpPr>
          <p:nvPr/>
        </p:nvSpPr>
        <p:spPr bwMode="auto">
          <a:xfrm>
            <a:off x="6760262" y="4795422"/>
            <a:ext cx="14933" cy="152464"/>
          </a:xfrm>
          <a:custGeom>
            <a:avLst/>
            <a:gdLst>
              <a:gd name="T0" fmla="*/ 0 w 17881"/>
              <a:gd name="T1" fmla="*/ 0 h 168300"/>
              <a:gd name="T2" fmla="*/ 17881 w 17881"/>
              <a:gd name="T3" fmla="*/ 168300 h 168300"/>
            </a:gdLst>
            <a:ahLst/>
            <a:cxnLst/>
            <a:rect l="T0" t="T1" r="T2" b="T3"/>
            <a:pathLst>
              <a:path w="17881" h="168300">
                <a:moveTo>
                  <a:pt x="0" y="0"/>
                </a:moveTo>
                <a:lnTo>
                  <a:pt x="17881" y="0"/>
                </a:lnTo>
                <a:lnTo>
                  <a:pt x="17881" y="168300"/>
                </a:lnTo>
                <a:lnTo>
                  <a:pt x="0" y="168300"/>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8209" name="object 28"/>
          <p:cNvSpPr>
            <a:spLocks noChangeArrowheads="1"/>
          </p:cNvSpPr>
          <p:nvPr/>
        </p:nvSpPr>
        <p:spPr bwMode="auto">
          <a:xfrm>
            <a:off x="6686957" y="4871655"/>
            <a:ext cx="175116" cy="163971"/>
          </a:xfrm>
          <a:custGeom>
            <a:avLst/>
            <a:gdLst>
              <a:gd name="T0" fmla="*/ 0 w 204660"/>
              <a:gd name="T1" fmla="*/ 0 h 181152"/>
              <a:gd name="T2" fmla="*/ 204660 w 204660"/>
              <a:gd name="T3" fmla="*/ 181152 h 181152"/>
            </a:gdLst>
            <a:ahLst/>
            <a:cxnLst/>
            <a:rect l="T0" t="T1" r="T2" b="T3"/>
            <a:pathLst>
              <a:path w="204660" h="181152">
                <a:moveTo>
                  <a:pt x="204660" y="0"/>
                </a:moveTo>
                <a:lnTo>
                  <a:pt x="0" y="0"/>
                </a:lnTo>
                <a:lnTo>
                  <a:pt x="102336" y="181152"/>
                </a:lnTo>
                <a:lnTo>
                  <a:pt x="204660" y="0"/>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8210" name="object 29"/>
          <p:cNvSpPr>
            <a:spLocks noChangeArrowheads="1"/>
          </p:cNvSpPr>
          <p:nvPr/>
        </p:nvSpPr>
        <p:spPr bwMode="auto">
          <a:xfrm>
            <a:off x="6686957" y="4871655"/>
            <a:ext cx="175116" cy="163971"/>
          </a:xfrm>
          <a:custGeom>
            <a:avLst/>
            <a:gdLst>
              <a:gd name="T0" fmla="*/ 0 w 204660"/>
              <a:gd name="T1" fmla="*/ 0 h 181152"/>
              <a:gd name="T2" fmla="*/ 204660 w 204660"/>
              <a:gd name="T3" fmla="*/ 181152 h 181152"/>
            </a:gdLst>
            <a:ahLst/>
            <a:cxnLst/>
            <a:rect l="T0" t="T1" r="T2" b="T3"/>
            <a:pathLst>
              <a:path w="204660" h="181152">
                <a:moveTo>
                  <a:pt x="204660" y="0"/>
                </a:moveTo>
                <a:lnTo>
                  <a:pt x="102336" y="181152"/>
                </a:lnTo>
                <a:lnTo>
                  <a:pt x="0" y="0"/>
                </a:lnTo>
                <a:lnTo>
                  <a:pt x="20466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8211" name="object 30"/>
          <p:cNvSpPr>
            <a:spLocks noChangeArrowheads="1"/>
          </p:cNvSpPr>
          <p:nvPr/>
        </p:nvSpPr>
        <p:spPr bwMode="auto">
          <a:xfrm>
            <a:off x="2586004" y="4871655"/>
            <a:ext cx="173758" cy="163971"/>
          </a:xfrm>
          <a:custGeom>
            <a:avLst/>
            <a:gdLst>
              <a:gd name="T0" fmla="*/ 0 w 204660"/>
              <a:gd name="T1" fmla="*/ 0 h 181152"/>
              <a:gd name="T2" fmla="*/ 204660 w 204660"/>
              <a:gd name="T3" fmla="*/ 181152 h 181152"/>
            </a:gdLst>
            <a:ahLst/>
            <a:cxnLst/>
            <a:rect l="T0" t="T1" r="T2" b="T3"/>
            <a:pathLst>
              <a:path w="204660" h="181152">
                <a:moveTo>
                  <a:pt x="204660" y="0"/>
                </a:moveTo>
                <a:lnTo>
                  <a:pt x="0" y="0"/>
                </a:lnTo>
                <a:lnTo>
                  <a:pt x="102336" y="181152"/>
                </a:lnTo>
                <a:lnTo>
                  <a:pt x="204660" y="0"/>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8212" name="object 31"/>
          <p:cNvSpPr>
            <a:spLocks noChangeArrowheads="1"/>
          </p:cNvSpPr>
          <p:nvPr/>
        </p:nvSpPr>
        <p:spPr bwMode="auto">
          <a:xfrm>
            <a:off x="2586004" y="4871655"/>
            <a:ext cx="173758" cy="163971"/>
          </a:xfrm>
          <a:custGeom>
            <a:avLst/>
            <a:gdLst>
              <a:gd name="T0" fmla="*/ 0 w 204660"/>
              <a:gd name="T1" fmla="*/ 0 h 181152"/>
              <a:gd name="T2" fmla="*/ 204660 w 204660"/>
              <a:gd name="T3" fmla="*/ 181152 h 181152"/>
            </a:gdLst>
            <a:ahLst/>
            <a:cxnLst/>
            <a:rect l="T0" t="T1" r="T2" b="T3"/>
            <a:pathLst>
              <a:path w="204660" h="181152">
                <a:moveTo>
                  <a:pt x="204660" y="0"/>
                </a:moveTo>
                <a:lnTo>
                  <a:pt x="102336" y="181152"/>
                </a:lnTo>
                <a:lnTo>
                  <a:pt x="0" y="0"/>
                </a:lnTo>
                <a:lnTo>
                  <a:pt x="20466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8213" name="object 32"/>
          <p:cNvSpPr>
            <a:spLocks noChangeArrowheads="1"/>
          </p:cNvSpPr>
          <p:nvPr/>
        </p:nvSpPr>
        <p:spPr bwMode="auto">
          <a:xfrm>
            <a:off x="4718608" y="4571041"/>
            <a:ext cx="175116" cy="163971"/>
          </a:xfrm>
          <a:custGeom>
            <a:avLst/>
            <a:gdLst>
              <a:gd name="T0" fmla="*/ 0 w 204660"/>
              <a:gd name="T1" fmla="*/ 0 h 181152"/>
              <a:gd name="T2" fmla="*/ 204660 w 204660"/>
              <a:gd name="T3" fmla="*/ 181152 h 181152"/>
            </a:gdLst>
            <a:ahLst/>
            <a:cxnLst/>
            <a:rect l="T0" t="T1" r="T2" b="T3"/>
            <a:pathLst>
              <a:path w="204660" h="181152">
                <a:moveTo>
                  <a:pt x="0" y="181152"/>
                </a:moveTo>
                <a:lnTo>
                  <a:pt x="204660" y="181152"/>
                </a:lnTo>
                <a:lnTo>
                  <a:pt x="102323" y="0"/>
                </a:lnTo>
                <a:lnTo>
                  <a:pt x="0" y="181152"/>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8214" name="object 33"/>
          <p:cNvSpPr>
            <a:spLocks noChangeArrowheads="1"/>
          </p:cNvSpPr>
          <p:nvPr/>
        </p:nvSpPr>
        <p:spPr bwMode="auto">
          <a:xfrm>
            <a:off x="4718608" y="4571041"/>
            <a:ext cx="175116" cy="163971"/>
          </a:xfrm>
          <a:custGeom>
            <a:avLst/>
            <a:gdLst>
              <a:gd name="T0" fmla="*/ 0 w 204660"/>
              <a:gd name="T1" fmla="*/ 0 h 181152"/>
              <a:gd name="T2" fmla="*/ 204660 w 204660"/>
              <a:gd name="T3" fmla="*/ 181152 h 181152"/>
            </a:gdLst>
            <a:ahLst/>
            <a:cxnLst/>
            <a:rect l="T0" t="T1" r="T2" b="T3"/>
            <a:pathLst>
              <a:path w="204660" h="181152">
                <a:moveTo>
                  <a:pt x="0" y="181152"/>
                </a:moveTo>
                <a:lnTo>
                  <a:pt x="102323" y="0"/>
                </a:lnTo>
                <a:lnTo>
                  <a:pt x="204660" y="181152"/>
                </a:lnTo>
                <a:lnTo>
                  <a:pt x="0" y="181152"/>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8215" name="object 34"/>
          <p:cNvSpPr>
            <a:spLocks noChangeArrowheads="1"/>
          </p:cNvSpPr>
          <p:nvPr/>
        </p:nvSpPr>
        <p:spPr bwMode="auto">
          <a:xfrm>
            <a:off x="0" y="0"/>
            <a:ext cx="9142643" cy="271847"/>
          </a:xfrm>
          <a:custGeom>
            <a:avLst/>
            <a:gdLst>
              <a:gd name="T0" fmla="*/ 0 w 10692003"/>
              <a:gd name="T1" fmla="*/ 0 h 300520"/>
              <a:gd name="T2" fmla="*/ 10692003 w 10692003"/>
              <a:gd name="T3" fmla="*/ 300520 h 300520"/>
            </a:gdLst>
            <a:ahLst/>
            <a:cxnLst/>
            <a:rect l="T0" t="T1" r="T2" b="T3"/>
            <a:pathLst>
              <a:path w="10692003" h="300520">
                <a:moveTo>
                  <a:pt x="10692003" y="12"/>
                </a:moveTo>
                <a:lnTo>
                  <a:pt x="0" y="12"/>
                </a:lnTo>
                <a:lnTo>
                  <a:pt x="0" y="300520"/>
                </a:lnTo>
                <a:lnTo>
                  <a:pt x="10692003" y="300520"/>
                </a:lnTo>
                <a:lnTo>
                  <a:pt x="10692003"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8216" name="object 35"/>
          <p:cNvSpPr>
            <a:spLocks noChangeArrowheads="1"/>
          </p:cNvSpPr>
          <p:nvPr/>
        </p:nvSpPr>
        <p:spPr bwMode="auto">
          <a:xfrm>
            <a:off x="0" y="271847"/>
            <a:ext cx="9142643" cy="178354"/>
          </a:xfrm>
          <a:custGeom>
            <a:avLst/>
            <a:gdLst>
              <a:gd name="T0" fmla="*/ 0 w 10692003"/>
              <a:gd name="T1" fmla="*/ 0 h 196049"/>
              <a:gd name="T2" fmla="*/ 10692003 w 10692003"/>
              <a:gd name="T3" fmla="*/ 196049 h 196049"/>
            </a:gdLst>
            <a:ahLst/>
            <a:cxnLst/>
            <a:rect l="T0" t="T1" r="T2" b="T3"/>
            <a:pathLst>
              <a:path w="10692003" h="196049">
                <a:moveTo>
                  <a:pt x="0" y="196049"/>
                </a:moveTo>
                <a:lnTo>
                  <a:pt x="10692003" y="196049"/>
                </a:lnTo>
                <a:lnTo>
                  <a:pt x="10692003" y="0"/>
                </a:lnTo>
                <a:lnTo>
                  <a:pt x="0" y="0"/>
                </a:lnTo>
                <a:lnTo>
                  <a:pt x="0" y="196049"/>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8217" name="object 36"/>
          <p:cNvSpPr>
            <a:spLocks noChangeArrowheads="1"/>
          </p:cNvSpPr>
          <p:nvPr/>
        </p:nvSpPr>
        <p:spPr bwMode="auto">
          <a:xfrm>
            <a:off x="0" y="477529"/>
            <a:ext cx="9142643" cy="0"/>
          </a:xfrm>
          <a:custGeom>
            <a:avLst/>
            <a:gdLst>
              <a:gd name="T0" fmla="*/ 0 w 10692003"/>
              <a:gd name="T1" fmla="*/ 10692003 w 10692003"/>
            </a:gdLst>
            <a:ahLst/>
            <a:cxnLst/>
            <a:rect l="T0" t="0" r="T1" b="0"/>
            <a:pathLst>
              <a:path w="10692003">
                <a:moveTo>
                  <a:pt x="0" y="0"/>
                </a:moveTo>
                <a:lnTo>
                  <a:pt x="10692003"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8218" name="object 37"/>
          <p:cNvSpPr>
            <a:spLocks noChangeArrowheads="1"/>
          </p:cNvSpPr>
          <p:nvPr/>
        </p:nvSpPr>
        <p:spPr bwMode="auto">
          <a:xfrm>
            <a:off x="0" y="539378"/>
            <a:ext cx="9142643" cy="0"/>
          </a:xfrm>
          <a:custGeom>
            <a:avLst/>
            <a:gdLst>
              <a:gd name="T0" fmla="*/ 0 w 10692003"/>
              <a:gd name="T1" fmla="*/ 10692003 w 10692003"/>
            </a:gdLst>
            <a:ahLst/>
            <a:cxnLst/>
            <a:rect l="T0" t="0" r="T1" b="0"/>
            <a:pathLst>
              <a:path w="10692003">
                <a:moveTo>
                  <a:pt x="0" y="0"/>
                </a:moveTo>
                <a:lnTo>
                  <a:pt x="10692003" y="0"/>
                </a:lnTo>
              </a:path>
            </a:pathLst>
          </a:custGeom>
          <a:noFill/>
          <a:ln w="54864">
            <a:solidFill>
              <a:srgbClr val="AADBD5"/>
            </a:solidFill>
            <a:miter lim="800000"/>
            <a:headEnd/>
            <a:tailEnd/>
          </a:ln>
        </p:spPr>
        <p:txBody>
          <a:bodyPr lIns="0" tIns="0" rIns="0" bIns="0"/>
          <a:lstStyle/>
          <a:p>
            <a:endParaRPr lang="en-US">
              <a:latin typeface="Calibri" pitchFamily="-101" charset="0"/>
            </a:endParaRPr>
          </a:p>
        </p:txBody>
      </p:sp>
      <p:sp>
        <p:nvSpPr>
          <p:cNvPr id="8219" name="object 38"/>
          <p:cNvSpPr>
            <a:spLocks noChangeArrowheads="1"/>
          </p:cNvSpPr>
          <p:nvPr/>
        </p:nvSpPr>
        <p:spPr bwMode="auto">
          <a:xfrm>
            <a:off x="0" y="625678"/>
            <a:ext cx="9142643" cy="0"/>
          </a:xfrm>
          <a:custGeom>
            <a:avLst/>
            <a:gdLst>
              <a:gd name="T0" fmla="*/ 0 w 10692003"/>
              <a:gd name="T1" fmla="*/ 10692003 w 10692003"/>
            </a:gdLst>
            <a:ahLst/>
            <a:cxnLst/>
            <a:rect l="T0" t="0" r="T1" b="0"/>
            <a:pathLst>
              <a:path w="10692003">
                <a:moveTo>
                  <a:pt x="0" y="0"/>
                </a:moveTo>
                <a:lnTo>
                  <a:pt x="10692003" y="0"/>
                </a:lnTo>
              </a:path>
            </a:pathLst>
          </a:custGeom>
          <a:noFill/>
          <a:ln w="38798">
            <a:solidFill>
              <a:srgbClr val="AADBD5"/>
            </a:solidFill>
            <a:miter lim="800000"/>
            <a:headEnd/>
            <a:tailEnd/>
          </a:ln>
        </p:spPr>
        <p:txBody>
          <a:bodyPr lIns="0" tIns="0" rIns="0" bIns="0"/>
          <a:lstStyle/>
          <a:p>
            <a:endParaRPr lang="en-US">
              <a:latin typeface="Calibri" pitchFamily="-101" charset="0"/>
            </a:endParaRPr>
          </a:p>
        </p:txBody>
      </p:sp>
      <p:sp>
        <p:nvSpPr>
          <p:cNvPr id="8220" name="object 39"/>
          <p:cNvSpPr>
            <a:spLocks noChangeArrowheads="1"/>
          </p:cNvSpPr>
          <p:nvPr/>
        </p:nvSpPr>
        <p:spPr bwMode="auto">
          <a:xfrm>
            <a:off x="0" y="681773"/>
            <a:ext cx="9142643" cy="0"/>
          </a:xfrm>
          <a:custGeom>
            <a:avLst/>
            <a:gdLst>
              <a:gd name="T0" fmla="*/ 0 w 10692003"/>
              <a:gd name="T1" fmla="*/ 10692003 w 10692003"/>
            </a:gdLst>
            <a:ahLst/>
            <a:cxnLst/>
            <a:rect l="T0" t="0" r="T1" b="0"/>
            <a:pathLst>
              <a:path w="10692003">
                <a:moveTo>
                  <a:pt x="0" y="0"/>
                </a:moveTo>
                <a:lnTo>
                  <a:pt x="10692003"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12" name="object 12"/>
          <p:cNvSpPr txBox="1"/>
          <p:nvPr/>
        </p:nvSpPr>
        <p:spPr>
          <a:xfrm>
            <a:off x="6526775" y="1288752"/>
            <a:ext cx="1236667" cy="520679"/>
          </a:xfrm>
          <a:prstGeom prst="rect">
            <a:avLst/>
          </a:prstGeom>
        </p:spPr>
        <p:txBody>
          <a:bodyPr lIns="0" tIns="0" rIns="0" bIns="0"/>
          <a:lstStyle/>
          <a:p>
            <a:pPr marL="11128">
              <a:lnSpc>
                <a:spcPts val="3965"/>
              </a:lnSpc>
              <a:spcBef>
                <a:spcPts val="197"/>
              </a:spcBef>
            </a:pPr>
            <a:r>
              <a:rPr lang="en-US" sz="3800" b="1" dirty="0" err="1">
                <a:solidFill>
                  <a:srgbClr val="404E5F"/>
                </a:solidFill>
                <a:latin typeface="Trebuchet MS" pitchFamily="-101" charset="0"/>
              </a:rPr>
              <a:t>Vrem</a:t>
            </a:r>
            <a:endParaRPr lang="en-US" sz="3800" dirty="0">
              <a:solidFill>
                <a:srgbClr val="404E5F"/>
              </a:solidFill>
              <a:latin typeface="Trebuchet MS" pitchFamily="-101" charset="0"/>
            </a:endParaRPr>
          </a:p>
        </p:txBody>
      </p:sp>
      <p:sp>
        <p:nvSpPr>
          <p:cNvPr id="8222" name="object 11"/>
          <p:cNvSpPr txBox="1">
            <a:spLocks noChangeArrowheads="1"/>
          </p:cNvSpPr>
          <p:nvPr/>
        </p:nvSpPr>
        <p:spPr bwMode="auto">
          <a:xfrm>
            <a:off x="1118566" y="1288752"/>
            <a:ext cx="1698211" cy="520679"/>
          </a:xfrm>
          <a:prstGeom prst="rect">
            <a:avLst/>
          </a:prstGeom>
          <a:noFill/>
          <a:ln w="9525">
            <a:noFill/>
            <a:miter lim="800000"/>
            <a:headEnd/>
            <a:tailEnd/>
          </a:ln>
        </p:spPr>
        <p:txBody>
          <a:bodyPr lIns="0" tIns="0" rIns="0" bIns="0"/>
          <a:lstStyle/>
          <a:p>
            <a:pPr marL="11128">
              <a:lnSpc>
                <a:spcPts val="3965"/>
              </a:lnSpc>
              <a:spcBef>
                <a:spcPts val="197"/>
              </a:spcBef>
            </a:pPr>
            <a:r>
              <a:rPr lang="en-US" sz="3800" b="1" dirty="0" err="1">
                <a:solidFill>
                  <a:srgbClr val="404E5F"/>
                </a:solidFill>
                <a:latin typeface="Trebuchet MS" pitchFamily="-101" charset="0"/>
              </a:rPr>
              <a:t>Asigură</a:t>
            </a:r>
            <a:endParaRPr lang="en-US" sz="3800" dirty="0">
              <a:solidFill>
                <a:srgbClr val="404E5F"/>
              </a:solidFill>
              <a:latin typeface="Trebuchet MS" pitchFamily="-101" charset="0"/>
            </a:endParaRPr>
          </a:p>
        </p:txBody>
      </p:sp>
      <p:sp>
        <p:nvSpPr>
          <p:cNvPr id="10" name="object 10"/>
          <p:cNvSpPr txBox="1"/>
          <p:nvPr/>
        </p:nvSpPr>
        <p:spPr>
          <a:xfrm>
            <a:off x="6135819" y="3359960"/>
            <a:ext cx="2541207" cy="621362"/>
          </a:xfrm>
          <a:prstGeom prst="rect">
            <a:avLst/>
          </a:prstGeom>
        </p:spPr>
        <p:txBody>
          <a:bodyPr lIns="0" tIns="0" rIns="0" bIns="0"/>
          <a:lstStyle/>
          <a:p>
            <a:pPr marL="11128">
              <a:lnSpc>
                <a:spcPts val="3220"/>
              </a:lnSpc>
              <a:spcBef>
                <a:spcPts val="165"/>
              </a:spcBef>
            </a:pPr>
            <a:r>
              <a:rPr lang="en-US" sz="3000" b="1" dirty="0" err="1">
                <a:solidFill>
                  <a:srgbClr val="000000"/>
                </a:solidFill>
                <a:latin typeface="Trebuchet MS" pitchFamily="-101" charset="0"/>
              </a:rPr>
              <a:t>Competențe</a:t>
            </a:r>
            <a:endParaRPr lang="en-US" sz="3000" dirty="0">
              <a:solidFill>
                <a:srgbClr val="000000"/>
              </a:solidFill>
              <a:latin typeface="Trebuchet MS" pitchFamily="-101" charset="0"/>
            </a:endParaRPr>
          </a:p>
        </p:txBody>
      </p:sp>
      <p:sp>
        <p:nvSpPr>
          <p:cNvPr id="8224" name="object 9"/>
          <p:cNvSpPr txBox="1">
            <a:spLocks noChangeArrowheads="1"/>
          </p:cNvSpPr>
          <p:nvPr/>
        </p:nvSpPr>
        <p:spPr bwMode="auto">
          <a:xfrm>
            <a:off x="0" y="3331193"/>
            <a:ext cx="3790090" cy="2514216"/>
          </a:xfrm>
          <a:prstGeom prst="rect">
            <a:avLst/>
          </a:prstGeom>
          <a:noFill/>
          <a:ln w="9525">
            <a:noFill/>
            <a:miter lim="800000"/>
            <a:headEnd/>
            <a:tailEnd/>
          </a:ln>
        </p:spPr>
        <p:txBody>
          <a:bodyPr lIns="0" tIns="0" rIns="0" bIns="0"/>
          <a:lstStyle/>
          <a:p>
            <a:pPr marL="11128" algn="ctr">
              <a:lnSpc>
                <a:spcPts val="3220"/>
              </a:lnSpc>
              <a:spcBef>
                <a:spcPts val="165"/>
              </a:spcBef>
            </a:pPr>
            <a:r>
              <a:rPr lang="en-US" sz="3000" b="1" dirty="0">
                <a:latin typeface="Trebuchet MS" pitchFamily="-101" charset="0"/>
              </a:rPr>
              <a:t>5.Programe de </a:t>
            </a:r>
            <a:r>
              <a:rPr lang="en-US" sz="3000" b="1" dirty="0" err="1">
                <a:latin typeface="Trebuchet MS" pitchFamily="-101" charset="0"/>
              </a:rPr>
              <a:t>educație</a:t>
            </a:r>
            <a:r>
              <a:rPr lang="en-US" sz="3000" b="1" dirty="0">
                <a:latin typeface="Trebuchet MS" pitchFamily="-101" charset="0"/>
              </a:rPr>
              <a:t> </a:t>
            </a:r>
            <a:r>
              <a:rPr lang="en-US" sz="3000" b="1" dirty="0" err="1">
                <a:latin typeface="Trebuchet MS" pitchFamily="-101" charset="0"/>
              </a:rPr>
              <a:t>și</a:t>
            </a:r>
            <a:r>
              <a:rPr lang="en-US" sz="3000" b="1" dirty="0">
                <a:latin typeface="Trebuchet MS" pitchFamily="-101" charset="0"/>
              </a:rPr>
              <a:t> </a:t>
            </a:r>
            <a:r>
              <a:rPr lang="en-US" sz="3000" b="1" dirty="0" err="1">
                <a:latin typeface="Trebuchet MS" pitchFamily="-101" charset="0"/>
              </a:rPr>
              <a:t>formare</a:t>
            </a:r>
            <a:r>
              <a:rPr lang="en-US" sz="3000" b="1" dirty="0">
                <a:latin typeface="Trebuchet MS" pitchFamily="-101" charset="0"/>
              </a:rPr>
              <a:t> </a:t>
            </a:r>
            <a:r>
              <a:rPr lang="en-US" sz="3000" b="1" dirty="0" err="1">
                <a:latin typeface="Trebuchet MS" pitchFamily="-101" charset="0"/>
              </a:rPr>
              <a:t>profesională</a:t>
            </a:r>
            <a:endParaRPr lang="en-US" sz="3000" dirty="0">
              <a:latin typeface="Trebuchet MS" pitchFamily="-101" charset="0"/>
            </a:endParaRPr>
          </a:p>
        </p:txBody>
      </p:sp>
      <p:sp>
        <p:nvSpPr>
          <p:cNvPr id="8" name="object 8"/>
          <p:cNvSpPr txBox="1"/>
          <p:nvPr/>
        </p:nvSpPr>
        <p:spPr>
          <a:xfrm>
            <a:off x="4384668" y="3979885"/>
            <a:ext cx="938021" cy="422872"/>
          </a:xfrm>
          <a:prstGeom prst="rect">
            <a:avLst/>
          </a:prstGeom>
        </p:spPr>
        <p:txBody>
          <a:bodyPr lIns="0" tIns="0" rIns="0" bIns="0"/>
          <a:lstStyle/>
          <a:p>
            <a:pPr marL="11128">
              <a:lnSpc>
                <a:spcPts val="3220"/>
              </a:lnSpc>
              <a:spcBef>
                <a:spcPts val="165"/>
              </a:spcBef>
            </a:pPr>
            <a:r>
              <a:rPr lang="en-US" sz="3000" b="1" dirty="0">
                <a:solidFill>
                  <a:srgbClr val="000000"/>
                </a:solidFill>
                <a:latin typeface="Trebuchet MS" pitchFamily="-101" charset="0"/>
              </a:rPr>
              <a:t>ESCO</a:t>
            </a:r>
            <a:endParaRPr lang="en-US" sz="3000" dirty="0">
              <a:solidFill>
                <a:srgbClr val="000000"/>
              </a:solidFill>
              <a:latin typeface="Trebuchet MS" pitchFamily="-101" charset="0"/>
            </a:endParaRPr>
          </a:p>
        </p:txBody>
      </p:sp>
      <p:sp>
        <p:nvSpPr>
          <p:cNvPr id="7" name="object 7"/>
          <p:cNvSpPr txBox="1"/>
          <p:nvPr/>
        </p:nvSpPr>
        <p:spPr>
          <a:xfrm>
            <a:off x="2283285" y="5133432"/>
            <a:ext cx="1004537" cy="422872"/>
          </a:xfrm>
          <a:prstGeom prst="rect">
            <a:avLst/>
          </a:prstGeom>
        </p:spPr>
        <p:txBody>
          <a:bodyPr lIns="0" tIns="0" rIns="0" bIns="0"/>
          <a:lstStyle/>
          <a:p>
            <a:pPr marL="11128">
              <a:lnSpc>
                <a:spcPts val="3220"/>
              </a:lnSpc>
              <a:spcBef>
                <a:spcPts val="165"/>
              </a:spcBef>
            </a:pPr>
            <a:r>
              <a:rPr lang="en-US" sz="3000" b="1" dirty="0">
                <a:solidFill>
                  <a:srgbClr val="000000"/>
                </a:solidFill>
                <a:latin typeface="Trebuchet MS" pitchFamily="-101" charset="0"/>
              </a:rPr>
              <a:t>ISCED</a:t>
            </a:r>
            <a:endParaRPr lang="en-US" sz="3000" dirty="0">
              <a:solidFill>
                <a:srgbClr val="000000"/>
              </a:solidFill>
              <a:latin typeface="Trebuchet MS" pitchFamily="-101" charset="0"/>
            </a:endParaRPr>
          </a:p>
        </p:txBody>
      </p:sp>
      <p:sp>
        <p:nvSpPr>
          <p:cNvPr id="6" name="object 6"/>
          <p:cNvSpPr txBox="1"/>
          <p:nvPr/>
        </p:nvSpPr>
        <p:spPr>
          <a:xfrm>
            <a:off x="4466117" y="5133432"/>
            <a:ext cx="752045" cy="422872"/>
          </a:xfrm>
          <a:prstGeom prst="rect">
            <a:avLst/>
          </a:prstGeom>
        </p:spPr>
        <p:txBody>
          <a:bodyPr lIns="0" tIns="0" rIns="0" bIns="0"/>
          <a:lstStyle/>
          <a:p>
            <a:pPr marL="11128">
              <a:lnSpc>
                <a:spcPts val="3220"/>
              </a:lnSpc>
              <a:spcBef>
                <a:spcPts val="165"/>
              </a:spcBef>
            </a:pPr>
            <a:r>
              <a:rPr lang="en-US" sz="3000" b="1" dirty="0">
                <a:solidFill>
                  <a:srgbClr val="000000"/>
                </a:solidFill>
                <a:latin typeface="Trebuchet MS" pitchFamily="-101" charset="0"/>
              </a:rPr>
              <a:t>EQF</a:t>
            </a:r>
            <a:endParaRPr lang="en-US" sz="3000" dirty="0">
              <a:solidFill>
                <a:srgbClr val="000000"/>
              </a:solidFill>
              <a:latin typeface="Trebuchet MS" pitchFamily="-101" charset="0"/>
            </a:endParaRPr>
          </a:p>
        </p:txBody>
      </p:sp>
      <p:sp>
        <p:nvSpPr>
          <p:cNvPr id="5" name="object 5"/>
          <p:cNvSpPr txBox="1"/>
          <p:nvPr/>
        </p:nvSpPr>
        <p:spPr>
          <a:xfrm>
            <a:off x="6396457" y="5133432"/>
            <a:ext cx="829422" cy="422872"/>
          </a:xfrm>
          <a:prstGeom prst="rect">
            <a:avLst/>
          </a:prstGeom>
        </p:spPr>
        <p:txBody>
          <a:bodyPr lIns="0" tIns="0" rIns="0" bIns="0"/>
          <a:lstStyle/>
          <a:p>
            <a:pPr marL="11128">
              <a:lnSpc>
                <a:spcPts val="3220"/>
              </a:lnSpc>
              <a:spcBef>
                <a:spcPts val="165"/>
              </a:spcBef>
            </a:pPr>
            <a:r>
              <a:rPr lang="en-US" sz="3000" b="1" dirty="0">
                <a:solidFill>
                  <a:srgbClr val="000000"/>
                </a:solidFill>
                <a:latin typeface="Trebuchet MS" pitchFamily="-101" charset="0"/>
              </a:rPr>
              <a:t>ISCO</a:t>
            </a:r>
            <a:endParaRPr lang="en-US" sz="3000" dirty="0">
              <a:solidFill>
                <a:srgbClr val="000000"/>
              </a:solidFill>
              <a:latin typeface="Trebuchet MS" pitchFamily="-101" charset="0"/>
            </a:endParaRPr>
          </a:p>
        </p:txBody>
      </p:sp>
      <p:sp>
        <p:nvSpPr>
          <p:cNvPr id="8229" name="object 4"/>
          <p:cNvSpPr txBox="1">
            <a:spLocks noChangeArrowheads="1"/>
          </p:cNvSpPr>
          <p:nvPr/>
        </p:nvSpPr>
        <p:spPr bwMode="auto">
          <a:xfrm>
            <a:off x="2672883" y="4727820"/>
            <a:ext cx="2133962" cy="92054"/>
          </a:xfrm>
          <a:prstGeom prst="rect">
            <a:avLst/>
          </a:prstGeom>
          <a:noFill/>
          <a:ln w="9525">
            <a:noFill/>
            <a:miter lim="800000"/>
            <a:headEnd/>
            <a:tailEnd/>
          </a:ln>
        </p:spPr>
        <p:txBody>
          <a:bodyPr lIns="0" tIns="0" rIns="0" bIns="0"/>
          <a:lstStyle/>
          <a:p>
            <a:pPr marL="22255">
              <a:lnSpc>
                <a:spcPts val="701"/>
              </a:lnSpc>
            </a:pPr>
            <a:endParaRPr lang="en-US" sz="700" dirty="0">
              <a:latin typeface="Calibri" pitchFamily="-101" charset="0"/>
            </a:endParaRPr>
          </a:p>
        </p:txBody>
      </p:sp>
      <p:sp>
        <p:nvSpPr>
          <p:cNvPr id="8230" name="object 3"/>
          <p:cNvSpPr txBox="1">
            <a:spLocks noChangeArrowheads="1"/>
          </p:cNvSpPr>
          <p:nvPr/>
        </p:nvSpPr>
        <p:spPr bwMode="auto">
          <a:xfrm>
            <a:off x="4806845" y="4727820"/>
            <a:ext cx="1960204" cy="92054"/>
          </a:xfrm>
          <a:prstGeom prst="rect">
            <a:avLst/>
          </a:prstGeom>
          <a:noFill/>
          <a:ln w="9525">
            <a:noFill/>
            <a:miter lim="800000"/>
            <a:headEnd/>
            <a:tailEnd/>
          </a:ln>
        </p:spPr>
        <p:txBody>
          <a:bodyPr lIns="0" tIns="0" rIns="0" bIns="0"/>
          <a:lstStyle/>
          <a:p>
            <a:pPr marL="22255">
              <a:lnSpc>
                <a:spcPts val="701"/>
              </a:lnSpc>
            </a:pPr>
            <a:endParaRPr lang="en-US" sz="700" dirty="0">
              <a:latin typeface="Calibri" pitchFamily="-101" charset="0"/>
            </a:endParaRPr>
          </a:p>
        </p:txBody>
      </p:sp>
      <p:sp>
        <p:nvSpPr>
          <p:cNvPr id="8231" name="object 2"/>
          <p:cNvSpPr txBox="1">
            <a:spLocks noChangeArrowheads="1"/>
          </p:cNvSpPr>
          <p:nvPr/>
        </p:nvSpPr>
        <p:spPr bwMode="auto">
          <a:xfrm>
            <a:off x="2672883" y="4819875"/>
            <a:ext cx="4094166" cy="128012"/>
          </a:xfrm>
          <a:prstGeom prst="rect">
            <a:avLst/>
          </a:prstGeom>
          <a:noFill/>
          <a:ln w="9525">
            <a:noFill/>
            <a:miter lim="800000"/>
            <a:headEnd/>
            <a:tailEnd/>
          </a:ln>
        </p:spPr>
        <p:txBody>
          <a:bodyPr lIns="0" tIns="0" rIns="0" bIns="0"/>
          <a:lstStyle/>
          <a:p>
            <a:pPr marL="22255">
              <a:lnSpc>
                <a:spcPts val="876"/>
              </a:lnSpc>
            </a:pPr>
            <a:endParaRPr lang="en-US" sz="900" dirty="0">
              <a:latin typeface="Calibri" pitchFamily="-101"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object 8"/>
          <p:cNvSpPr>
            <a:spLocks noChangeArrowheads="1"/>
          </p:cNvSpPr>
          <p:nvPr/>
        </p:nvSpPr>
        <p:spPr bwMode="auto">
          <a:xfrm>
            <a:off x="-153396" y="-162533"/>
            <a:ext cx="9612332" cy="7319707"/>
          </a:xfrm>
          <a:prstGeom prst="rect">
            <a:avLst/>
          </a:prstGeom>
          <a:blipFill dpi="0" rotWithShape="1">
            <a:blip r:embed="rId2" cstate="email">
              <a:alphaModFix amt="40000"/>
            </a:blip>
            <a:srcRect/>
            <a:stretch>
              <a:fillRect/>
            </a:stretch>
          </a:blipFill>
          <a:ln w="9525">
            <a:noFill/>
            <a:miter lim="800000"/>
            <a:headEnd/>
            <a:tailEnd/>
          </a:ln>
        </p:spPr>
        <p:txBody>
          <a:bodyPr lIns="0" tIns="0" rIns="0" bIns="0"/>
          <a:lstStyle/>
          <a:p>
            <a:endParaRPr lang="en-US">
              <a:latin typeface="Calibri" pitchFamily="-101" charset="0"/>
            </a:endParaRPr>
          </a:p>
        </p:txBody>
      </p:sp>
      <p:sp>
        <p:nvSpPr>
          <p:cNvPr id="9219" name="object 9"/>
          <p:cNvSpPr>
            <a:spLocks noChangeArrowheads="1"/>
          </p:cNvSpPr>
          <p:nvPr/>
        </p:nvSpPr>
        <p:spPr bwMode="auto">
          <a:xfrm>
            <a:off x="3748009" y="3626053"/>
            <a:ext cx="2117672" cy="184107"/>
          </a:xfrm>
          <a:custGeom>
            <a:avLst/>
            <a:gdLst>
              <a:gd name="T0" fmla="*/ 0 w 2476474"/>
              <a:gd name="T1" fmla="*/ 0 h 204673"/>
              <a:gd name="T2" fmla="*/ 2476474 w 2476474"/>
              <a:gd name="T3" fmla="*/ 204673 h 204673"/>
            </a:gdLst>
            <a:ahLst/>
            <a:cxnLst/>
            <a:rect l="T0" t="T1" r="T2" b="T3"/>
            <a:pathLst>
              <a:path w="2476474" h="204673">
                <a:moveTo>
                  <a:pt x="172326" y="85458"/>
                </a:moveTo>
                <a:lnTo>
                  <a:pt x="172326" y="119722"/>
                </a:lnTo>
                <a:lnTo>
                  <a:pt x="2304643" y="119722"/>
                </a:lnTo>
                <a:lnTo>
                  <a:pt x="2476474" y="102349"/>
                </a:lnTo>
                <a:lnTo>
                  <a:pt x="2270086" y="0"/>
                </a:lnTo>
                <a:lnTo>
                  <a:pt x="2304643" y="85458"/>
                </a:lnTo>
                <a:lnTo>
                  <a:pt x="172326" y="85458"/>
                </a:lnTo>
                <a:close/>
              </a:path>
              <a:path w="2476474" h="204673">
                <a:moveTo>
                  <a:pt x="2304643" y="119722"/>
                </a:moveTo>
                <a:lnTo>
                  <a:pt x="2270086" y="119722"/>
                </a:lnTo>
                <a:lnTo>
                  <a:pt x="2270086" y="204673"/>
                </a:lnTo>
                <a:lnTo>
                  <a:pt x="2476474" y="102349"/>
                </a:lnTo>
                <a:lnTo>
                  <a:pt x="2304643" y="119722"/>
                </a:lnTo>
                <a:close/>
              </a:path>
              <a:path w="2476474" h="204673">
                <a:moveTo>
                  <a:pt x="2304643" y="85458"/>
                </a:moveTo>
                <a:lnTo>
                  <a:pt x="2270086" y="0"/>
                </a:lnTo>
                <a:lnTo>
                  <a:pt x="2270086" y="85458"/>
                </a:lnTo>
                <a:lnTo>
                  <a:pt x="2304643" y="85458"/>
                </a:lnTo>
                <a:close/>
              </a:path>
              <a:path w="2476474" h="204673">
                <a:moveTo>
                  <a:pt x="206362" y="85458"/>
                </a:moveTo>
                <a:lnTo>
                  <a:pt x="206362" y="0"/>
                </a:lnTo>
                <a:lnTo>
                  <a:pt x="0" y="102349"/>
                </a:lnTo>
                <a:lnTo>
                  <a:pt x="206362" y="204673"/>
                </a:lnTo>
                <a:lnTo>
                  <a:pt x="206362" y="119722"/>
                </a:lnTo>
                <a:lnTo>
                  <a:pt x="172326" y="119722"/>
                </a:lnTo>
                <a:lnTo>
                  <a:pt x="172326" y="85458"/>
                </a:lnTo>
                <a:lnTo>
                  <a:pt x="206362" y="85458"/>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9220" name="object 10"/>
          <p:cNvSpPr>
            <a:spLocks noChangeArrowheads="1"/>
          </p:cNvSpPr>
          <p:nvPr/>
        </p:nvSpPr>
        <p:spPr bwMode="auto">
          <a:xfrm>
            <a:off x="3748009" y="3564204"/>
            <a:ext cx="2117672" cy="185546"/>
          </a:xfrm>
          <a:custGeom>
            <a:avLst/>
            <a:gdLst>
              <a:gd name="T0" fmla="*/ 0 w 2476474"/>
              <a:gd name="T1" fmla="*/ 0 h 204660"/>
              <a:gd name="T2" fmla="*/ 2476474 w 2476474"/>
              <a:gd name="T3" fmla="*/ 204660 h 204660"/>
            </a:gdLst>
            <a:ahLst/>
            <a:cxnLst/>
            <a:rect l="T0" t="T1" r="T2" b="T3"/>
            <a:pathLst>
              <a:path w="2476474" h="204660">
                <a:moveTo>
                  <a:pt x="172326" y="85458"/>
                </a:moveTo>
                <a:lnTo>
                  <a:pt x="172326" y="119202"/>
                </a:lnTo>
                <a:lnTo>
                  <a:pt x="2304643" y="119202"/>
                </a:lnTo>
                <a:lnTo>
                  <a:pt x="2476474" y="102323"/>
                </a:lnTo>
                <a:lnTo>
                  <a:pt x="2270086" y="0"/>
                </a:lnTo>
                <a:lnTo>
                  <a:pt x="2304643" y="85458"/>
                </a:lnTo>
                <a:lnTo>
                  <a:pt x="172326" y="85458"/>
                </a:lnTo>
                <a:close/>
              </a:path>
              <a:path w="2476474" h="204660">
                <a:moveTo>
                  <a:pt x="2304643" y="119202"/>
                </a:moveTo>
                <a:lnTo>
                  <a:pt x="2270086" y="119202"/>
                </a:lnTo>
                <a:lnTo>
                  <a:pt x="2270086" y="204660"/>
                </a:lnTo>
                <a:lnTo>
                  <a:pt x="2476474" y="102323"/>
                </a:lnTo>
                <a:lnTo>
                  <a:pt x="2304643" y="119202"/>
                </a:lnTo>
                <a:close/>
              </a:path>
              <a:path w="2476474" h="204660">
                <a:moveTo>
                  <a:pt x="2304643" y="85458"/>
                </a:moveTo>
                <a:lnTo>
                  <a:pt x="2270086" y="0"/>
                </a:lnTo>
                <a:lnTo>
                  <a:pt x="2270086" y="85458"/>
                </a:lnTo>
                <a:lnTo>
                  <a:pt x="2304643" y="85458"/>
                </a:lnTo>
                <a:close/>
              </a:path>
              <a:path w="2476474" h="204660">
                <a:moveTo>
                  <a:pt x="206362" y="85458"/>
                </a:moveTo>
                <a:lnTo>
                  <a:pt x="206362" y="0"/>
                </a:lnTo>
                <a:lnTo>
                  <a:pt x="0" y="102323"/>
                </a:lnTo>
                <a:lnTo>
                  <a:pt x="206362" y="204660"/>
                </a:lnTo>
                <a:lnTo>
                  <a:pt x="206362" y="119202"/>
                </a:lnTo>
                <a:lnTo>
                  <a:pt x="172326" y="119202"/>
                </a:lnTo>
                <a:lnTo>
                  <a:pt x="172326" y="85458"/>
                </a:lnTo>
                <a:lnTo>
                  <a:pt x="206362" y="85458"/>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9221" name="object 11"/>
          <p:cNvSpPr>
            <a:spLocks noChangeArrowheads="1"/>
          </p:cNvSpPr>
          <p:nvPr/>
        </p:nvSpPr>
        <p:spPr bwMode="auto">
          <a:xfrm>
            <a:off x="5689209" y="3564204"/>
            <a:ext cx="176473" cy="185546"/>
          </a:xfrm>
          <a:custGeom>
            <a:avLst/>
            <a:gdLst>
              <a:gd name="T0" fmla="*/ 0 w 206387"/>
              <a:gd name="T1" fmla="*/ 0 h 204660"/>
              <a:gd name="T2" fmla="*/ 206387 w 206387"/>
              <a:gd name="T3" fmla="*/ 204660 h 204660"/>
            </a:gdLst>
            <a:ahLst/>
            <a:cxnLst/>
            <a:rect l="T0" t="T1" r="T2" b="T3"/>
            <a:pathLst>
              <a:path w="206387" h="204660">
                <a:moveTo>
                  <a:pt x="0" y="0"/>
                </a:moveTo>
                <a:lnTo>
                  <a:pt x="206387" y="102323"/>
                </a:lnTo>
                <a:lnTo>
                  <a:pt x="0" y="204660"/>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9222" name="object 12"/>
          <p:cNvSpPr>
            <a:spLocks noChangeArrowheads="1"/>
          </p:cNvSpPr>
          <p:nvPr/>
        </p:nvSpPr>
        <p:spPr bwMode="auto">
          <a:xfrm>
            <a:off x="3748009" y="3564204"/>
            <a:ext cx="176473" cy="185546"/>
          </a:xfrm>
          <a:custGeom>
            <a:avLst/>
            <a:gdLst>
              <a:gd name="T0" fmla="*/ 0 w 206362"/>
              <a:gd name="T1" fmla="*/ 0 h 204660"/>
              <a:gd name="T2" fmla="*/ 206362 w 206362"/>
              <a:gd name="T3" fmla="*/ 204660 h 204660"/>
            </a:gdLst>
            <a:ahLst/>
            <a:cxnLst/>
            <a:rect l="T0" t="T1" r="T2" b="T3"/>
            <a:pathLst>
              <a:path w="206362" h="204660">
                <a:moveTo>
                  <a:pt x="206362" y="204660"/>
                </a:moveTo>
                <a:lnTo>
                  <a:pt x="0" y="102323"/>
                </a:lnTo>
                <a:lnTo>
                  <a:pt x="206362" y="0"/>
                </a:lnTo>
                <a:lnTo>
                  <a:pt x="206362" y="204660"/>
                </a:lnTo>
                <a:close/>
              </a:path>
            </a:pathLst>
          </a:custGeom>
          <a:noFill/>
          <a:ln w="761">
            <a:solidFill>
              <a:srgbClr val="5383BD"/>
            </a:solidFill>
            <a:miter lim="800000"/>
            <a:headEnd/>
            <a:tailEnd/>
          </a:ln>
        </p:spPr>
        <p:txBody>
          <a:bodyPr lIns="0" tIns="0" rIns="0" bIns="0"/>
          <a:lstStyle/>
          <a:p>
            <a:endParaRPr lang="en-US">
              <a:latin typeface="Calibri" pitchFamily="-101" charset="0"/>
            </a:endParaRPr>
          </a:p>
        </p:txBody>
      </p:sp>
      <p:sp>
        <p:nvSpPr>
          <p:cNvPr id="9223" name="object 13"/>
          <p:cNvSpPr>
            <a:spLocks noChangeArrowheads="1"/>
          </p:cNvSpPr>
          <p:nvPr/>
        </p:nvSpPr>
        <p:spPr bwMode="auto">
          <a:xfrm>
            <a:off x="3895974" y="3641874"/>
            <a:ext cx="1823099" cy="30206"/>
          </a:xfrm>
          <a:custGeom>
            <a:avLst/>
            <a:gdLst>
              <a:gd name="T0" fmla="*/ 0 w 2132317"/>
              <a:gd name="T1" fmla="*/ 0 h 33743"/>
              <a:gd name="T2" fmla="*/ 2132317 w 2132317"/>
              <a:gd name="T3" fmla="*/ 33743 h 33743"/>
            </a:gdLst>
            <a:ahLst/>
            <a:cxnLst/>
            <a:rect l="T0" t="T1" r="T2" b="T3"/>
            <a:pathLst>
              <a:path w="2132317" h="33743">
                <a:moveTo>
                  <a:pt x="0" y="0"/>
                </a:moveTo>
                <a:lnTo>
                  <a:pt x="2132317" y="0"/>
                </a:lnTo>
                <a:lnTo>
                  <a:pt x="2132317" y="33743"/>
                </a:lnTo>
                <a:lnTo>
                  <a:pt x="0" y="33743"/>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9224" name="object 14"/>
          <p:cNvSpPr>
            <a:spLocks noChangeArrowheads="1"/>
          </p:cNvSpPr>
          <p:nvPr/>
        </p:nvSpPr>
        <p:spPr bwMode="auto">
          <a:xfrm>
            <a:off x="0" y="0"/>
            <a:ext cx="9142643" cy="268970"/>
          </a:xfrm>
          <a:custGeom>
            <a:avLst/>
            <a:gdLst>
              <a:gd name="T0" fmla="*/ 0 w 10692015"/>
              <a:gd name="T1" fmla="*/ 0 h 297078"/>
              <a:gd name="T2" fmla="*/ 10692015 w 10692015"/>
              <a:gd name="T3" fmla="*/ 297078 h 297078"/>
            </a:gdLst>
            <a:ahLst/>
            <a:cxnLst/>
            <a:rect l="T0" t="T1" r="T2" b="T3"/>
            <a:pathLst>
              <a:path w="10692015" h="297078">
                <a:moveTo>
                  <a:pt x="10692015" y="12"/>
                </a:moveTo>
                <a:lnTo>
                  <a:pt x="0" y="12"/>
                </a:lnTo>
                <a:lnTo>
                  <a:pt x="0" y="297078"/>
                </a:lnTo>
                <a:lnTo>
                  <a:pt x="10692015" y="297078"/>
                </a:lnTo>
                <a:lnTo>
                  <a:pt x="10692015"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9225" name="object 15"/>
          <p:cNvSpPr>
            <a:spLocks noChangeArrowheads="1"/>
          </p:cNvSpPr>
          <p:nvPr/>
        </p:nvSpPr>
        <p:spPr bwMode="auto">
          <a:xfrm>
            <a:off x="0" y="268970"/>
            <a:ext cx="9142643" cy="178354"/>
          </a:xfrm>
          <a:custGeom>
            <a:avLst/>
            <a:gdLst>
              <a:gd name="T0" fmla="*/ 0 w 10692015"/>
              <a:gd name="T1" fmla="*/ 0 h 196062"/>
              <a:gd name="T2" fmla="*/ 10692015 w 10692015"/>
              <a:gd name="T3" fmla="*/ 196062 h 196062"/>
            </a:gdLst>
            <a:ahLst/>
            <a:cxnLst/>
            <a:rect l="T0" t="T1" r="T2" b="T3"/>
            <a:pathLst>
              <a:path w="10692015" h="196062">
                <a:moveTo>
                  <a:pt x="0" y="196062"/>
                </a:moveTo>
                <a:lnTo>
                  <a:pt x="10692015" y="196062"/>
                </a:lnTo>
                <a:lnTo>
                  <a:pt x="10692015" y="0"/>
                </a:lnTo>
                <a:lnTo>
                  <a:pt x="0" y="0"/>
                </a:lnTo>
                <a:lnTo>
                  <a:pt x="0" y="196062"/>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9226" name="object 16"/>
          <p:cNvSpPr>
            <a:spLocks noChangeArrowheads="1"/>
          </p:cNvSpPr>
          <p:nvPr/>
        </p:nvSpPr>
        <p:spPr bwMode="auto">
          <a:xfrm>
            <a:off x="0" y="474652"/>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9227" name="object 17"/>
          <p:cNvSpPr>
            <a:spLocks noChangeArrowheads="1"/>
          </p:cNvSpPr>
          <p:nvPr/>
        </p:nvSpPr>
        <p:spPr bwMode="auto">
          <a:xfrm>
            <a:off x="0" y="536501"/>
            <a:ext cx="9142643" cy="0"/>
          </a:xfrm>
          <a:custGeom>
            <a:avLst/>
            <a:gdLst>
              <a:gd name="T0" fmla="*/ 0 w 10692015"/>
              <a:gd name="T1" fmla="*/ 10692015 w 10692015"/>
            </a:gdLst>
            <a:ahLst/>
            <a:cxnLst/>
            <a:rect l="T0" t="0" r="T1" b="0"/>
            <a:pathLst>
              <a:path w="10692015">
                <a:moveTo>
                  <a:pt x="0" y="0"/>
                </a:moveTo>
                <a:lnTo>
                  <a:pt x="10692015" y="0"/>
                </a:lnTo>
              </a:path>
            </a:pathLst>
          </a:custGeom>
          <a:noFill/>
          <a:ln w="54851">
            <a:solidFill>
              <a:srgbClr val="AADBD5"/>
            </a:solidFill>
            <a:miter lim="800000"/>
            <a:headEnd/>
            <a:tailEnd/>
          </a:ln>
        </p:spPr>
        <p:txBody>
          <a:bodyPr lIns="0" tIns="0" rIns="0" bIns="0"/>
          <a:lstStyle/>
          <a:p>
            <a:endParaRPr lang="en-US">
              <a:latin typeface="Calibri" pitchFamily="-101" charset="0"/>
            </a:endParaRPr>
          </a:p>
        </p:txBody>
      </p:sp>
      <p:sp>
        <p:nvSpPr>
          <p:cNvPr id="9228" name="object 18"/>
          <p:cNvSpPr>
            <a:spLocks noChangeArrowheads="1"/>
          </p:cNvSpPr>
          <p:nvPr/>
        </p:nvSpPr>
        <p:spPr bwMode="auto">
          <a:xfrm>
            <a:off x="0" y="622801"/>
            <a:ext cx="9142643" cy="0"/>
          </a:xfrm>
          <a:custGeom>
            <a:avLst/>
            <a:gdLst>
              <a:gd name="T0" fmla="*/ 0 w 10692015"/>
              <a:gd name="T1" fmla="*/ 10692015 w 10692015"/>
            </a:gdLst>
            <a:ahLst/>
            <a:cxnLst/>
            <a:rect l="T0" t="0" r="T1" b="0"/>
            <a:pathLst>
              <a:path w="10692015">
                <a:moveTo>
                  <a:pt x="0" y="0"/>
                </a:moveTo>
                <a:lnTo>
                  <a:pt x="10692015" y="0"/>
                </a:lnTo>
              </a:path>
            </a:pathLst>
          </a:custGeom>
          <a:noFill/>
          <a:ln w="38798">
            <a:solidFill>
              <a:srgbClr val="AADBD5"/>
            </a:solidFill>
            <a:miter lim="800000"/>
            <a:headEnd/>
            <a:tailEnd/>
          </a:ln>
        </p:spPr>
        <p:txBody>
          <a:bodyPr lIns="0" tIns="0" rIns="0" bIns="0"/>
          <a:lstStyle/>
          <a:p>
            <a:endParaRPr lang="en-US">
              <a:latin typeface="Calibri" pitchFamily="-101" charset="0"/>
            </a:endParaRPr>
          </a:p>
        </p:txBody>
      </p:sp>
      <p:sp>
        <p:nvSpPr>
          <p:cNvPr id="9229" name="object 19"/>
          <p:cNvSpPr>
            <a:spLocks noChangeArrowheads="1"/>
          </p:cNvSpPr>
          <p:nvPr/>
        </p:nvSpPr>
        <p:spPr bwMode="auto">
          <a:xfrm>
            <a:off x="0" y="678896"/>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7" name="object 7"/>
          <p:cNvSpPr txBox="1"/>
          <p:nvPr/>
        </p:nvSpPr>
        <p:spPr>
          <a:xfrm>
            <a:off x="6396456" y="1150671"/>
            <a:ext cx="1236667" cy="520679"/>
          </a:xfrm>
          <a:prstGeom prst="rect">
            <a:avLst/>
          </a:prstGeom>
        </p:spPr>
        <p:txBody>
          <a:bodyPr lIns="0" tIns="0" rIns="0" bIns="0"/>
          <a:lstStyle/>
          <a:p>
            <a:pPr marL="11128">
              <a:lnSpc>
                <a:spcPts val="3965"/>
              </a:lnSpc>
              <a:spcBef>
                <a:spcPts val="197"/>
              </a:spcBef>
            </a:pPr>
            <a:r>
              <a:rPr lang="en-US" sz="3800" b="1" dirty="0" err="1">
                <a:solidFill>
                  <a:srgbClr val="404E5F"/>
                </a:solidFill>
                <a:latin typeface="Trebuchet MS" pitchFamily="-101" charset="0"/>
              </a:rPr>
              <a:t>Vrem</a:t>
            </a:r>
            <a:endParaRPr lang="en-US" sz="3800" dirty="0">
              <a:solidFill>
                <a:srgbClr val="404E5F"/>
              </a:solidFill>
              <a:latin typeface="Trebuchet MS" pitchFamily="-101" charset="0"/>
            </a:endParaRPr>
          </a:p>
        </p:txBody>
      </p:sp>
      <p:sp>
        <p:nvSpPr>
          <p:cNvPr id="9231" name="object 6"/>
          <p:cNvSpPr txBox="1">
            <a:spLocks noChangeArrowheads="1"/>
          </p:cNvSpPr>
          <p:nvPr/>
        </p:nvSpPr>
        <p:spPr bwMode="auto">
          <a:xfrm>
            <a:off x="988247" y="1219712"/>
            <a:ext cx="1698211" cy="520679"/>
          </a:xfrm>
          <a:prstGeom prst="rect">
            <a:avLst/>
          </a:prstGeom>
          <a:noFill/>
          <a:ln w="9525">
            <a:noFill/>
            <a:miter lim="800000"/>
            <a:headEnd/>
            <a:tailEnd/>
          </a:ln>
        </p:spPr>
        <p:txBody>
          <a:bodyPr lIns="0" tIns="0" rIns="0" bIns="0"/>
          <a:lstStyle/>
          <a:p>
            <a:pPr marL="11128">
              <a:lnSpc>
                <a:spcPts val="3965"/>
              </a:lnSpc>
              <a:spcBef>
                <a:spcPts val="197"/>
              </a:spcBef>
            </a:pPr>
            <a:r>
              <a:rPr lang="en-US" sz="3800" b="1" dirty="0" err="1">
                <a:solidFill>
                  <a:srgbClr val="404E5F"/>
                </a:solidFill>
                <a:latin typeface="Trebuchet MS" pitchFamily="-101" charset="0"/>
              </a:rPr>
              <a:t>Asigură</a:t>
            </a:r>
            <a:endParaRPr lang="en-US" sz="3800" dirty="0">
              <a:solidFill>
                <a:srgbClr val="404E5F"/>
              </a:solidFill>
              <a:latin typeface="Trebuchet MS" pitchFamily="-101" charset="0"/>
            </a:endParaRPr>
          </a:p>
        </p:txBody>
      </p:sp>
      <p:sp>
        <p:nvSpPr>
          <p:cNvPr id="9232" name="object 5"/>
          <p:cNvSpPr txBox="1">
            <a:spLocks noChangeArrowheads="1"/>
          </p:cNvSpPr>
          <p:nvPr/>
        </p:nvSpPr>
        <p:spPr bwMode="auto">
          <a:xfrm>
            <a:off x="4637159" y="3429000"/>
            <a:ext cx="4506841" cy="2554490"/>
          </a:xfrm>
          <a:prstGeom prst="rect">
            <a:avLst/>
          </a:prstGeom>
          <a:noFill/>
          <a:ln w="9525">
            <a:noFill/>
            <a:miter lim="800000"/>
            <a:headEnd/>
            <a:tailEnd/>
          </a:ln>
        </p:spPr>
        <p:txBody>
          <a:bodyPr lIns="0" tIns="0" rIns="0" bIns="0"/>
          <a:lstStyle/>
          <a:p>
            <a:pPr marL="631499" algn="ctr">
              <a:lnSpc>
                <a:spcPts val="3220"/>
              </a:lnSpc>
              <a:spcBef>
                <a:spcPts val="165"/>
              </a:spcBef>
            </a:pPr>
            <a:r>
              <a:rPr lang="en-US" sz="3000" b="1" dirty="0" err="1">
                <a:solidFill>
                  <a:srgbClr val="000000"/>
                </a:solidFill>
                <a:latin typeface="Trebuchet MS" pitchFamily="-101" charset="0"/>
              </a:rPr>
              <a:t>Standarde</a:t>
            </a:r>
            <a:endParaRPr lang="en-US" sz="3000" b="1" dirty="0">
              <a:solidFill>
                <a:srgbClr val="000000"/>
              </a:solidFill>
              <a:latin typeface="Trebuchet MS" pitchFamily="-101" charset="0"/>
            </a:endParaRPr>
          </a:p>
          <a:p>
            <a:pPr marL="631499" algn="ctr">
              <a:lnSpc>
                <a:spcPts val="3220"/>
              </a:lnSpc>
              <a:spcBef>
                <a:spcPts val="165"/>
              </a:spcBef>
            </a:pP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ocupaționale</a:t>
            </a:r>
            <a:endParaRPr lang="en-US" sz="3000" dirty="0">
              <a:solidFill>
                <a:srgbClr val="000000"/>
              </a:solidFill>
              <a:latin typeface="Trebuchet MS" pitchFamily="-101" charset="0"/>
            </a:endParaRPr>
          </a:p>
          <a:p>
            <a:pPr marL="631499" algn="ctr">
              <a:lnSpc>
                <a:spcPct val="97000"/>
              </a:lnSpc>
            </a:pP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pentru</a:t>
            </a: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educație</a:t>
            </a:r>
            <a:r>
              <a:rPr lang="en-US" sz="3000" b="1" dirty="0">
                <a:solidFill>
                  <a:srgbClr val="000000"/>
                </a:solidFill>
                <a:latin typeface="Trebuchet MS" pitchFamily="-101" charset="0"/>
              </a:rPr>
              <a:t> </a:t>
            </a:r>
          </a:p>
          <a:p>
            <a:pPr marL="631499" algn="ctr">
              <a:lnSpc>
                <a:spcPct val="97000"/>
              </a:lnSpc>
            </a:pP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și</a:t>
            </a: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formare</a:t>
            </a: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profesională</a:t>
            </a:r>
            <a:endParaRPr lang="en-US" sz="3000" dirty="0">
              <a:solidFill>
                <a:srgbClr val="000000"/>
              </a:solidFill>
              <a:latin typeface="Trebuchet MS" pitchFamily="-101" charset="0"/>
            </a:endParaRPr>
          </a:p>
        </p:txBody>
      </p:sp>
      <p:sp>
        <p:nvSpPr>
          <p:cNvPr id="9233" name="object 4"/>
          <p:cNvSpPr txBox="1">
            <a:spLocks noChangeArrowheads="1"/>
          </p:cNvSpPr>
          <p:nvPr/>
        </p:nvSpPr>
        <p:spPr bwMode="auto">
          <a:xfrm>
            <a:off x="0" y="3359960"/>
            <a:ext cx="5223591" cy="3498040"/>
          </a:xfrm>
          <a:prstGeom prst="rect">
            <a:avLst/>
          </a:prstGeom>
          <a:noFill/>
          <a:ln w="9525">
            <a:noFill/>
            <a:miter lim="800000"/>
            <a:headEnd/>
            <a:tailEnd/>
          </a:ln>
        </p:spPr>
        <p:txBody>
          <a:bodyPr lIns="0" tIns="0" rIns="0" bIns="0"/>
          <a:lstStyle/>
          <a:p>
            <a:pPr marL="631499">
              <a:lnSpc>
                <a:spcPts val="3220"/>
              </a:lnSpc>
              <a:spcBef>
                <a:spcPts val="165"/>
              </a:spcBef>
            </a:pPr>
            <a:r>
              <a:rPr lang="en-US" sz="3000" b="1" dirty="0">
                <a:solidFill>
                  <a:srgbClr val="4C4B4D"/>
                </a:solidFill>
                <a:latin typeface="Trebuchet MS" pitchFamily="-101" charset="0"/>
              </a:rPr>
              <a:t>6.</a:t>
            </a:r>
            <a:r>
              <a:rPr lang="en-US" sz="3000" b="1" dirty="0">
                <a:latin typeface="Trebuchet MS" pitchFamily="-101" charset="0"/>
              </a:rPr>
              <a:t>Competențe</a:t>
            </a:r>
          </a:p>
          <a:p>
            <a:pPr marL="631499">
              <a:lnSpc>
                <a:spcPts val="3220"/>
              </a:lnSpc>
              <a:spcBef>
                <a:spcPts val="165"/>
              </a:spcBef>
            </a:pPr>
            <a:r>
              <a:rPr lang="en-US" sz="3000" b="1" dirty="0">
                <a:solidFill>
                  <a:srgbClr val="4C4B4D"/>
                </a:solidFill>
                <a:latin typeface="Trebuchet MS" pitchFamily="-101" charset="0"/>
              </a:rPr>
              <a:t> </a:t>
            </a:r>
            <a:endParaRPr lang="en-US" sz="3000" dirty="0">
              <a:latin typeface="Trebuchet MS" pitchFamily="-101" charset="0"/>
            </a:endParaRPr>
          </a:p>
          <a:p>
            <a:pPr marL="631499">
              <a:lnSpc>
                <a:spcPct val="97000"/>
              </a:lnSpc>
            </a:pPr>
            <a:endParaRPr lang="en-US" sz="3000" dirty="0">
              <a:latin typeface="Trebuchet MS" pitchFamily="-101" charset="0"/>
            </a:endParaRPr>
          </a:p>
          <a:p>
            <a:pPr marL="631499">
              <a:lnSpc>
                <a:spcPts val="3220"/>
              </a:lnSpc>
              <a:spcBef>
                <a:spcPts val="165"/>
              </a:spcBef>
            </a:pPr>
            <a:r>
              <a:rPr lang="en-US" sz="3000" b="1" dirty="0">
                <a:solidFill>
                  <a:srgbClr val="4C4B4D"/>
                </a:solidFill>
                <a:latin typeface="Trebuchet MS" pitchFamily="-101" charset="0"/>
              </a:rPr>
              <a:t> </a:t>
            </a:r>
            <a:endParaRPr lang="en-US" sz="3000" dirty="0">
              <a:latin typeface="Trebuchet MS" pitchFamily="-101" charset="0"/>
            </a:endParaRPr>
          </a:p>
        </p:txBody>
      </p:sp>
      <p:sp>
        <p:nvSpPr>
          <p:cNvPr id="3" name="object 3"/>
          <p:cNvSpPr txBox="1"/>
          <p:nvPr/>
        </p:nvSpPr>
        <p:spPr>
          <a:xfrm>
            <a:off x="8339014" y="3749751"/>
            <a:ext cx="804987" cy="463145"/>
          </a:xfrm>
          <a:prstGeom prst="rect">
            <a:avLst/>
          </a:prstGeom>
        </p:spPr>
        <p:txBody>
          <a:bodyPr lIns="0" tIns="0" rIns="0" bIns="0"/>
          <a:lstStyle/>
          <a:p>
            <a:pPr marL="11128">
              <a:lnSpc>
                <a:spcPts val="3220"/>
              </a:lnSpc>
              <a:spcBef>
                <a:spcPts val="165"/>
              </a:spcBef>
            </a:pPr>
            <a:endParaRPr lang="en-US" sz="3000" dirty="0">
              <a:latin typeface="Trebuchet MS" pitchFamily="-101" charset="0"/>
            </a:endParaRPr>
          </a:p>
        </p:txBody>
      </p:sp>
      <p:sp>
        <p:nvSpPr>
          <p:cNvPr id="2" name="object 2"/>
          <p:cNvSpPr txBox="1"/>
          <p:nvPr/>
        </p:nvSpPr>
        <p:spPr>
          <a:xfrm>
            <a:off x="5447577" y="4123719"/>
            <a:ext cx="3477869" cy="1107521"/>
          </a:xfrm>
          <a:prstGeom prst="rect">
            <a:avLst/>
          </a:prstGeom>
        </p:spPr>
        <p:txBody>
          <a:bodyPr lIns="0" tIns="0" rIns="0" bIns="0"/>
          <a:lstStyle/>
          <a:p>
            <a:pPr algn="ctr">
              <a:lnSpc>
                <a:spcPts val="3220"/>
              </a:lnSpc>
              <a:spcBef>
                <a:spcPts val="165"/>
              </a:spcBef>
            </a:pPr>
            <a:endParaRPr lang="en-US" sz="3000" dirty="0">
              <a:latin typeface="Trebuchet MS" pitchFamily="-101"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348880"/>
            <a:ext cx="8229600" cy="1143000"/>
          </a:xfrm>
        </p:spPr>
        <p:txBody>
          <a:bodyPr>
            <a:noAutofit/>
          </a:bodyPr>
          <a:lstStyle/>
          <a:p>
            <a:pPr algn="ctr"/>
            <a:r>
              <a:rPr lang="ro-RO" sz="6600" b="1" dirty="0" smtClean="0"/>
              <a:t>I. Situația din presă</a:t>
            </a:r>
            <a:endParaRPr lang="en-US" sz="66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object 6"/>
          <p:cNvSpPr>
            <a:spLocks noChangeArrowheads="1"/>
          </p:cNvSpPr>
          <p:nvPr/>
        </p:nvSpPr>
        <p:spPr bwMode="auto">
          <a:xfrm>
            <a:off x="-184618" y="123698"/>
            <a:ext cx="9513235" cy="6964437"/>
          </a:xfrm>
          <a:prstGeom prst="rect">
            <a:avLst/>
          </a:prstGeom>
          <a:blipFill dpi="0" rotWithShape="1">
            <a:blip r:embed="rId2" cstate="email">
              <a:alphaModFix amt="40000"/>
            </a:blip>
            <a:srcRect/>
            <a:stretch>
              <a:fillRect/>
            </a:stretch>
          </a:blipFill>
          <a:ln w="9525">
            <a:noFill/>
            <a:miter lim="800000"/>
            <a:headEnd/>
            <a:tailEnd/>
          </a:ln>
        </p:spPr>
        <p:txBody>
          <a:bodyPr lIns="0" tIns="0" rIns="0" bIns="0"/>
          <a:lstStyle/>
          <a:p>
            <a:endParaRPr lang="en-US">
              <a:latin typeface="Calibri" pitchFamily="-101" charset="0"/>
            </a:endParaRPr>
          </a:p>
        </p:txBody>
      </p:sp>
      <p:sp>
        <p:nvSpPr>
          <p:cNvPr id="10243" name="object 7"/>
          <p:cNvSpPr>
            <a:spLocks noChangeArrowheads="1"/>
          </p:cNvSpPr>
          <p:nvPr/>
        </p:nvSpPr>
        <p:spPr bwMode="auto">
          <a:xfrm>
            <a:off x="3748009" y="3628930"/>
            <a:ext cx="2117672" cy="185545"/>
          </a:xfrm>
          <a:custGeom>
            <a:avLst/>
            <a:gdLst>
              <a:gd name="T0" fmla="*/ 0 w 2476474"/>
              <a:gd name="T1" fmla="*/ 0 h 204673"/>
              <a:gd name="T2" fmla="*/ 2476474 w 2476474"/>
              <a:gd name="T3" fmla="*/ 204673 h 204673"/>
            </a:gdLst>
            <a:ahLst/>
            <a:cxnLst/>
            <a:rect l="T0" t="T1" r="T2" b="T3"/>
            <a:pathLst>
              <a:path w="2476474" h="204673">
                <a:moveTo>
                  <a:pt x="172338" y="85458"/>
                </a:moveTo>
                <a:lnTo>
                  <a:pt x="172338" y="119722"/>
                </a:lnTo>
                <a:lnTo>
                  <a:pt x="2304643" y="119722"/>
                </a:lnTo>
                <a:lnTo>
                  <a:pt x="2476474" y="102349"/>
                </a:lnTo>
                <a:lnTo>
                  <a:pt x="2270099" y="0"/>
                </a:lnTo>
                <a:lnTo>
                  <a:pt x="2304643" y="85458"/>
                </a:lnTo>
                <a:lnTo>
                  <a:pt x="172338" y="85458"/>
                </a:lnTo>
                <a:close/>
              </a:path>
              <a:path w="2476474" h="204673">
                <a:moveTo>
                  <a:pt x="2304643" y="119722"/>
                </a:moveTo>
                <a:lnTo>
                  <a:pt x="2270099" y="119722"/>
                </a:lnTo>
                <a:lnTo>
                  <a:pt x="2270099" y="204673"/>
                </a:lnTo>
                <a:lnTo>
                  <a:pt x="2476474" y="102349"/>
                </a:lnTo>
                <a:lnTo>
                  <a:pt x="2304643" y="119722"/>
                </a:lnTo>
                <a:close/>
              </a:path>
              <a:path w="2476474" h="204673">
                <a:moveTo>
                  <a:pt x="2304643" y="85458"/>
                </a:moveTo>
                <a:lnTo>
                  <a:pt x="2270099" y="0"/>
                </a:lnTo>
                <a:lnTo>
                  <a:pt x="2270099" y="85458"/>
                </a:lnTo>
                <a:lnTo>
                  <a:pt x="2304643" y="85458"/>
                </a:lnTo>
                <a:close/>
              </a:path>
              <a:path w="2476474" h="204673">
                <a:moveTo>
                  <a:pt x="206374" y="85458"/>
                </a:moveTo>
                <a:lnTo>
                  <a:pt x="206375" y="0"/>
                </a:lnTo>
                <a:lnTo>
                  <a:pt x="0" y="102349"/>
                </a:lnTo>
                <a:lnTo>
                  <a:pt x="206375" y="204673"/>
                </a:lnTo>
                <a:lnTo>
                  <a:pt x="206374" y="119722"/>
                </a:lnTo>
                <a:lnTo>
                  <a:pt x="172338" y="119722"/>
                </a:lnTo>
                <a:lnTo>
                  <a:pt x="172338" y="85458"/>
                </a:lnTo>
                <a:lnTo>
                  <a:pt x="206374" y="85458"/>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10244" name="object 8"/>
          <p:cNvSpPr>
            <a:spLocks noChangeArrowheads="1"/>
          </p:cNvSpPr>
          <p:nvPr/>
        </p:nvSpPr>
        <p:spPr bwMode="auto">
          <a:xfrm>
            <a:off x="3748009" y="3567081"/>
            <a:ext cx="2117672" cy="185546"/>
          </a:xfrm>
          <a:custGeom>
            <a:avLst/>
            <a:gdLst>
              <a:gd name="T0" fmla="*/ 0 w 2476474"/>
              <a:gd name="T1" fmla="*/ 0 h 204660"/>
              <a:gd name="T2" fmla="*/ 2476474 w 2476474"/>
              <a:gd name="T3" fmla="*/ 204660 h 204660"/>
            </a:gdLst>
            <a:ahLst/>
            <a:cxnLst/>
            <a:rect l="T0" t="T1" r="T2" b="T3"/>
            <a:pathLst>
              <a:path w="2476474" h="204660">
                <a:moveTo>
                  <a:pt x="172338" y="85458"/>
                </a:moveTo>
                <a:lnTo>
                  <a:pt x="172338" y="119202"/>
                </a:lnTo>
                <a:lnTo>
                  <a:pt x="2304643" y="119202"/>
                </a:lnTo>
                <a:lnTo>
                  <a:pt x="2476474" y="102323"/>
                </a:lnTo>
                <a:lnTo>
                  <a:pt x="2270099" y="0"/>
                </a:lnTo>
                <a:lnTo>
                  <a:pt x="2304643" y="85458"/>
                </a:lnTo>
                <a:lnTo>
                  <a:pt x="172338" y="85458"/>
                </a:lnTo>
                <a:close/>
              </a:path>
              <a:path w="2476474" h="204660">
                <a:moveTo>
                  <a:pt x="2304643" y="119202"/>
                </a:moveTo>
                <a:lnTo>
                  <a:pt x="2270099" y="119202"/>
                </a:lnTo>
                <a:lnTo>
                  <a:pt x="2270099" y="204660"/>
                </a:lnTo>
                <a:lnTo>
                  <a:pt x="2476474" y="102323"/>
                </a:lnTo>
                <a:lnTo>
                  <a:pt x="2304643" y="119202"/>
                </a:lnTo>
                <a:close/>
              </a:path>
              <a:path w="2476474" h="204660">
                <a:moveTo>
                  <a:pt x="2304643" y="85458"/>
                </a:moveTo>
                <a:lnTo>
                  <a:pt x="2270099" y="0"/>
                </a:lnTo>
                <a:lnTo>
                  <a:pt x="2270099" y="85458"/>
                </a:lnTo>
                <a:lnTo>
                  <a:pt x="2304643" y="85458"/>
                </a:lnTo>
                <a:close/>
              </a:path>
              <a:path w="2476474" h="204660">
                <a:moveTo>
                  <a:pt x="206374" y="85458"/>
                </a:moveTo>
                <a:lnTo>
                  <a:pt x="206375" y="0"/>
                </a:lnTo>
                <a:lnTo>
                  <a:pt x="0" y="102323"/>
                </a:lnTo>
                <a:lnTo>
                  <a:pt x="206375" y="204660"/>
                </a:lnTo>
                <a:lnTo>
                  <a:pt x="206374" y="119202"/>
                </a:lnTo>
                <a:lnTo>
                  <a:pt x="172338" y="119202"/>
                </a:lnTo>
                <a:lnTo>
                  <a:pt x="172338" y="85458"/>
                </a:lnTo>
                <a:lnTo>
                  <a:pt x="206374" y="85458"/>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10245" name="object 9"/>
          <p:cNvSpPr>
            <a:spLocks noChangeArrowheads="1"/>
          </p:cNvSpPr>
          <p:nvPr/>
        </p:nvSpPr>
        <p:spPr bwMode="auto">
          <a:xfrm>
            <a:off x="5689209" y="3567081"/>
            <a:ext cx="176473" cy="185546"/>
          </a:xfrm>
          <a:custGeom>
            <a:avLst/>
            <a:gdLst>
              <a:gd name="T0" fmla="*/ 0 w 206375"/>
              <a:gd name="T1" fmla="*/ 0 h 204660"/>
              <a:gd name="T2" fmla="*/ 206375 w 206375"/>
              <a:gd name="T3" fmla="*/ 204660 h 204660"/>
            </a:gdLst>
            <a:ahLst/>
            <a:cxnLst/>
            <a:rect l="T0" t="T1" r="T2" b="T3"/>
            <a:pathLst>
              <a:path w="206375" h="204660">
                <a:moveTo>
                  <a:pt x="0" y="0"/>
                </a:moveTo>
                <a:lnTo>
                  <a:pt x="206375" y="102323"/>
                </a:lnTo>
                <a:lnTo>
                  <a:pt x="0" y="204660"/>
                </a:lnTo>
                <a:lnTo>
                  <a:pt x="0" y="0"/>
                </a:lnTo>
                <a:close/>
              </a:path>
            </a:pathLst>
          </a:custGeom>
          <a:noFill/>
          <a:ln w="761">
            <a:solidFill>
              <a:srgbClr val="5383BD"/>
            </a:solidFill>
            <a:miter lim="800000"/>
            <a:headEnd/>
            <a:tailEnd/>
          </a:ln>
        </p:spPr>
        <p:txBody>
          <a:bodyPr lIns="0" tIns="0" rIns="0" bIns="0"/>
          <a:lstStyle/>
          <a:p>
            <a:endParaRPr lang="en-US">
              <a:latin typeface="Calibri" pitchFamily="-101" charset="0"/>
            </a:endParaRPr>
          </a:p>
        </p:txBody>
      </p:sp>
      <p:sp>
        <p:nvSpPr>
          <p:cNvPr id="10246" name="object 10"/>
          <p:cNvSpPr>
            <a:spLocks noChangeArrowheads="1"/>
          </p:cNvSpPr>
          <p:nvPr/>
        </p:nvSpPr>
        <p:spPr bwMode="auto">
          <a:xfrm>
            <a:off x="3748009" y="3567081"/>
            <a:ext cx="176473" cy="185546"/>
          </a:xfrm>
          <a:custGeom>
            <a:avLst/>
            <a:gdLst>
              <a:gd name="T0" fmla="*/ 0 w 206375"/>
              <a:gd name="T1" fmla="*/ 0 h 204660"/>
              <a:gd name="T2" fmla="*/ 206375 w 206375"/>
              <a:gd name="T3" fmla="*/ 204660 h 204660"/>
            </a:gdLst>
            <a:ahLst/>
            <a:cxnLst/>
            <a:rect l="T0" t="T1" r="T2" b="T3"/>
            <a:pathLst>
              <a:path w="206375" h="204660">
                <a:moveTo>
                  <a:pt x="206375" y="204660"/>
                </a:moveTo>
                <a:lnTo>
                  <a:pt x="0" y="102323"/>
                </a:lnTo>
                <a:lnTo>
                  <a:pt x="206375" y="0"/>
                </a:lnTo>
                <a:lnTo>
                  <a:pt x="206375" y="204660"/>
                </a:lnTo>
                <a:close/>
              </a:path>
            </a:pathLst>
          </a:custGeom>
          <a:noFill/>
          <a:ln w="761">
            <a:solidFill>
              <a:srgbClr val="5383BD"/>
            </a:solidFill>
            <a:miter lim="800000"/>
            <a:headEnd/>
            <a:tailEnd/>
          </a:ln>
        </p:spPr>
        <p:txBody>
          <a:bodyPr lIns="0" tIns="0" rIns="0" bIns="0"/>
          <a:lstStyle/>
          <a:p>
            <a:endParaRPr lang="en-US">
              <a:latin typeface="Calibri" pitchFamily="-101" charset="0"/>
            </a:endParaRPr>
          </a:p>
        </p:txBody>
      </p:sp>
      <p:sp>
        <p:nvSpPr>
          <p:cNvPr id="10247" name="object 11"/>
          <p:cNvSpPr>
            <a:spLocks noChangeArrowheads="1"/>
          </p:cNvSpPr>
          <p:nvPr/>
        </p:nvSpPr>
        <p:spPr bwMode="auto">
          <a:xfrm>
            <a:off x="3895974" y="3644751"/>
            <a:ext cx="1823099" cy="30206"/>
          </a:xfrm>
          <a:custGeom>
            <a:avLst/>
            <a:gdLst>
              <a:gd name="T0" fmla="*/ 0 w 2132304"/>
              <a:gd name="T1" fmla="*/ 0 h 33743"/>
              <a:gd name="T2" fmla="*/ 2132304 w 2132304"/>
              <a:gd name="T3" fmla="*/ 33743 h 33743"/>
            </a:gdLst>
            <a:ahLst/>
            <a:cxnLst/>
            <a:rect l="T0" t="T1" r="T2" b="T3"/>
            <a:pathLst>
              <a:path w="2132304" h="33743">
                <a:moveTo>
                  <a:pt x="0" y="0"/>
                </a:moveTo>
                <a:lnTo>
                  <a:pt x="2132304" y="0"/>
                </a:lnTo>
                <a:lnTo>
                  <a:pt x="2132304" y="33743"/>
                </a:lnTo>
                <a:lnTo>
                  <a:pt x="0" y="33743"/>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10248" name="object 12"/>
          <p:cNvSpPr>
            <a:spLocks noChangeArrowheads="1"/>
          </p:cNvSpPr>
          <p:nvPr/>
        </p:nvSpPr>
        <p:spPr bwMode="auto">
          <a:xfrm>
            <a:off x="0" y="0"/>
            <a:ext cx="9142643" cy="271847"/>
          </a:xfrm>
          <a:custGeom>
            <a:avLst/>
            <a:gdLst>
              <a:gd name="T0" fmla="*/ 0 w 10692015"/>
              <a:gd name="T1" fmla="*/ 0 h 300520"/>
              <a:gd name="T2" fmla="*/ 10692015 w 10692015"/>
              <a:gd name="T3" fmla="*/ 300520 h 300520"/>
            </a:gdLst>
            <a:ahLst/>
            <a:cxnLst/>
            <a:rect l="T0" t="T1" r="T2" b="T3"/>
            <a:pathLst>
              <a:path w="10692015" h="300520">
                <a:moveTo>
                  <a:pt x="10692015" y="12"/>
                </a:moveTo>
                <a:lnTo>
                  <a:pt x="0" y="12"/>
                </a:lnTo>
                <a:lnTo>
                  <a:pt x="0" y="300520"/>
                </a:lnTo>
                <a:lnTo>
                  <a:pt x="10692015" y="300520"/>
                </a:lnTo>
                <a:lnTo>
                  <a:pt x="10692015"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10249" name="object 13"/>
          <p:cNvSpPr>
            <a:spLocks noChangeArrowheads="1"/>
          </p:cNvSpPr>
          <p:nvPr/>
        </p:nvSpPr>
        <p:spPr bwMode="auto">
          <a:xfrm>
            <a:off x="0" y="271847"/>
            <a:ext cx="9142643" cy="178354"/>
          </a:xfrm>
          <a:custGeom>
            <a:avLst/>
            <a:gdLst>
              <a:gd name="T0" fmla="*/ 0 w 10692015"/>
              <a:gd name="T1" fmla="*/ 0 h 196049"/>
              <a:gd name="T2" fmla="*/ 10692015 w 10692015"/>
              <a:gd name="T3" fmla="*/ 196049 h 196049"/>
            </a:gdLst>
            <a:ahLst/>
            <a:cxnLst/>
            <a:rect l="T0" t="T1" r="T2" b="T3"/>
            <a:pathLst>
              <a:path w="10692015" h="196049">
                <a:moveTo>
                  <a:pt x="0" y="196049"/>
                </a:moveTo>
                <a:lnTo>
                  <a:pt x="10692015" y="196049"/>
                </a:lnTo>
                <a:lnTo>
                  <a:pt x="10692015" y="0"/>
                </a:lnTo>
                <a:lnTo>
                  <a:pt x="0" y="0"/>
                </a:lnTo>
                <a:lnTo>
                  <a:pt x="0" y="196049"/>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10250" name="object 14"/>
          <p:cNvSpPr>
            <a:spLocks noChangeArrowheads="1"/>
          </p:cNvSpPr>
          <p:nvPr/>
        </p:nvSpPr>
        <p:spPr bwMode="auto">
          <a:xfrm>
            <a:off x="0" y="477529"/>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10251" name="object 15"/>
          <p:cNvSpPr>
            <a:spLocks noChangeArrowheads="1"/>
          </p:cNvSpPr>
          <p:nvPr/>
        </p:nvSpPr>
        <p:spPr bwMode="auto">
          <a:xfrm>
            <a:off x="0" y="539378"/>
            <a:ext cx="9142643" cy="0"/>
          </a:xfrm>
          <a:custGeom>
            <a:avLst/>
            <a:gdLst>
              <a:gd name="T0" fmla="*/ 0 w 10692015"/>
              <a:gd name="T1" fmla="*/ 10692015 w 10692015"/>
            </a:gdLst>
            <a:ahLst/>
            <a:cxnLst/>
            <a:rect l="T0" t="0" r="T1" b="0"/>
            <a:pathLst>
              <a:path w="10692015">
                <a:moveTo>
                  <a:pt x="0" y="0"/>
                </a:moveTo>
                <a:lnTo>
                  <a:pt x="10692015" y="0"/>
                </a:lnTo>
              </a:path>
            </a:pathLst>
          </a:custGeom>
          <a:noFill/>
          <a:ln w="54864">
            <a:solidFill>
              <a:srgbClr val="AADBD5"/>
            </a:solidFill>
            <a:miter lim="800000"/>
            <a:headEnd/>
            <a:tailEnd/>
          </a:ln>
        </p:spPr>
        <p:txBody>
          <a:bodyPr lIns="0" tIns="0" rIns="0" bIns="0"/>
          <a:lstStyle/>
          <a:p>
            <a:endParaRPr lang="en-US">
              <a:latin typeface="Calibri" pitchFamily="-101" charset="0"/>
            </a:endParaRPr>
          </a:p>
        </p:txBody>
      </p:sp>
      <p:sp>
        <p:nvSpPr>
          <p:cNvPr id="10252" name="object 16"/>
          <p:cNvSpPr>
            <a:spLocks noChangeArrowheads="1"/>
          </p:cNvSpPr>
          <p:nvPr/>
        </p:nvSpPr>
        <p:spPr bwMode="auto">
          <a:xfrm>
            <a:off x="0" y="625678"/>
            <a:ext cx="9142643" cy="0"/>
          </a:xfrm>
          <a:custGeom>
            <a:avLst/>
            <a:gdLst>
              <a:gd name="T0" fmla="*/ 0 w 10692015"/>
              <a:gd name="T1" fmla="*/ 10692015 w 10692015"/>
            </a:gdLst>
            <a:ahLst/>
            <a:cxnLst/>
            <a:rect l="T0" t="0" r="T1" b="0"/>
            <a:pathLst>
              <a:path w="10692015">
                <a:moveTo>
                  <a:pt x="0" y="0"/>
                </a:moveTo>
                <a:lnTo>
                  <a:pt x="10692015" y="0"/>
                </a:lnTo>
              </a:path>
            </a:pathLst>
          </a:custGeom>
          <a:noFill/>
          <a:ln w="38798">
            <a:solidFill>
              <a:srgbClr val="AADBD5"/>
            </a:solidFill>
            <a:miter lim="800000"/>
            <a:headEnd/>
            <a:tailEnd/>
          </a:ln>
        </p:spPr>
        <p:txBody>
          <a:bodyPr lIns="0" tIns="0" rIns="0" bIns="0"/>
          <a:lstStyle/>
          <a:p>
            <a:endParaRPr lang="en-US">
              <a:latin typeface="Calibri" pitchFamily="-101" charset="0"/>
            </a:endParaRPr>
          </a:p>
        </p:txBody>
      </p:sp>
      <p:sp>
        <p:nvSpPr>
          <p:cNvPr id="10253" name="object 17"/>
          <p:cNvSpPr>
            <a:spLocks noChangeArrowheads="1"/>
          </p:cNvSpPr>
          <p:nvPr/>
        </p:nvSpPr>
        <p:spPr bwMode="auto">
          <a:xfrm>
            <a:off x="0" y="681773"/>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5" name="object 5"/>
          <p:cNvSpPr txBox="1"/>
          <p:nvPr/>
        </p:nvSpPr>
        <p:spPr>
          <a:xfrm>
            <a:off x="6852570" y="1219712"/>
            <a:ext cx="1236667" cy="520679"/>
          </a:xfrm>
          <a:prstGeom prst="rect">
            <a:avLst/>
          </a:prstGeom>
        </p:spPr>
        <p:txBody>
          <a:bodyPr lIns="0" tIns="0" rIns="0" bIns="0"/>
          <a:lstStyle/>
          <a:p>
            <a:pPr marL="11128">
              <a:lnSpc>
                <a:spcPts val="3965"/>
              </a:lnSpc>
              <a:spcBef>
                <a:spcPts val="197"/>
              </a:spcBef>
            </a:pPr>
            <a:r>
              <a:rPr lang="en-US" sz="3800" b="1" dirty="0" err="1">
                <a:solidFill>
                  <a:srgbClr val="404E5F"/>
                </a:solidFill>
                <a:latin typeface="Trebuchet MS" pitchFamily="-101" charset="0"/>
              </a:rPr>
              <a:t>Vrem</a:t>
            </a:r>
            <a:endParaRPr lang="en-US" sz="3800" dirty="0">
              <a:solidFill>
                <a:srgbClr val="404E5F"/>
              </a:solidFill>
              <a:latin typeface="Trebuchet MS" pitchFamily="-101" charset="0"/>
            </a:endParaRPr>
          </a:p>
        </p:txBody>
      </p:sp>
      <p:sp>
        <p:nvSpPr>
          <p:cNvPr id="10255" name="object 4"/>
          <p:cNvSpPr txBox="1">
            <a:spLocks noChangeArrowheads="1"/>
          </p:cNvSpPr>
          <p:nvPr/>
        </p:nvSpPr>
        <p:spPr bwMode="auto">
          <a:xfrm>
            <a:off x="857929" y="1219712"/>
            <a:ext cx="1698211" cy="520679"/>
          </a:xfrm>
          <a:prstGeom prst="rect">
            <a:avLst/>
          </a:prstGeom>
          <a:noFill/>
          <a:ln w="9525">
            <a:noFill/>
            <a:miter lim="800000"/>
            <a:headEnd/>
            <a:tailEnd/>
          </a:ln>
        </p:spPr>
        <p:txBody>
          <a:bodyPr lIns="0" tIns="0" rIns="0" bIns="0"/>
          <a:lstStyle/>
          <a:p>
            <a:pPr marL="11128">
              <a:lnSpc>
                <a:spcPts val="3965"/>
              </a:lnSpc>
              <a:spcBef>
                <a:spcPts val="197"/>
              </a:spcBef>
            </a:pPr>
            <a:r>
              <a:rPr lang="en-US" sz="3800" b="1" dirty="0" err="1">
                <a:solidFill>
                  <a:srgbClr val="404E5F"/>
                </a:solidFill>
                <a:latin typeface="Trebuchet MS" pitchFamily="-101" charset="0"/>
              </a:rPr>
              <a:t>Asigură</a:t>
            </a:r>
            <a:endParaRPr lang="en-US" sz="3800" dirty="0">
              <a:solidFill>
                <a:srgbClr val="404E5F"/>
              </a:solidFill>
              <a:latin typeface="Trebuchet MS" pitchFamily="-101" charset="0"/>
            </a:endParaRPr>
          </a:p>
        </p:txBody>
      </p:sp>
      <p:sp>
        <p:nvSpPr>
          <p:cNvPr id="10256" name="object 3"/>
          <p:cNvSpPr txBox="1">
            <a:spLocks noChangeArrowheads="1"/>
          </p:cNvSpPr>
          <p:nvPr/>
        </p:nvSpPr>
        <p:spPr bwMode="auto">
          <a:xfrm>
            <a:off x="-510413" y="3429000"/>
            <a:ext cx="3779230" cy="3429000"/>
          </a:xfrm>
          <a:prstGeom prst="rect">
            <a:avLst/>
          </a:prstGeom>
          <a:noFill/>
          <a:ln w="9525">
            <a:noFill/>
            <a:miter lim="800000"/>
            <a:headEnd/>
            <a:tailEnd/>
          </a:ln>
        </p:spPr>
        <p:txBody>
          <a:bodyPr lIns="0" tIns="0" rIns="0" bIns="0"/>
          <a:lstStyle/>
          <a:p>
            <a:pPr marL="631499" algn="ctr">
              <a:lnSpc>
                <a:spcPts val="3220"/>
              </a:lnSpc>
              <a:spcBef>
                <a:spcPts val="165"/>
              </a:spcBef>
            </a:pPr>
            <a:r>
              <a:rPr lang="en-US" sz="3000" b="1" dirty="0">
                <a:latin typeface="Trebuchet MS" pitchFamily="-101" charset="0"/>
              </a:rPr>
              <a:t>7.Standarde</a:t>
            </a:r>
          </a:p>
          <a:p>
            <a:pPr marL="631499" algn="ctr">
              <a:lnSpc>
                <a:spcPts val="3220"/>
              </a:lnSpc>
              <a:spcBef>
                <a:spcPts val="165"/>
              </a:spcBef>
            </a:pPr>
            <a:r>
              <a:rPr lang="en-US" sz="3000" b="1" dirty="0">
                <a:latin typeface="Trebuchet MS" pitchFamily="-101" charset="0"/>
              </a:rPr>
              <a:t> </a:t>
            </a:r>
            <a:r>
              <a:rPr lang="en-US" sz="3000" b="1" dirty="0" err="1">
                <a:latin typeface="Trebuchet MS" pitchFamily="-101" charset="0"/>
              </a:rPr>
              <a:t>ocupaționale</a:t>
            </a:r>
            <a:endParaRPr lang="en-US" sz="3000" dirty="0">
              <a:latin typeface="Trebuchet MS" pitchFamily="-101" charset="0"/>
            </a:endParaRPr>
          </a:p>
          <a:p>
            <a:pPr marL="631499" algn="ctr">
              <a:lnSpc>
                <a:spcPct val="97000"/>
              </a:lnSpc>
            </a:pPr>
            <a:r>
              <a:rPr lang="en-US" sz="3000" b="1" dirty="0">
                <a:latin typeface="Trebuchet MS" pitchFamily="-101" charset="0"/>
              </a:rPr>
              <a:t> </a:t>
            </a:r>
            <a:r>
              <a:rPr lang="en-US" sz="3000" b="1" dirty="0" err="1">
                <a:latin typeface="Trebuchet MS" pitchFamily="-101" charset="0"/>
              </a:rPr>
              <a:t>pentru</a:t>
            </a:r>
            <a:r>
              <a:rPr lang="en-US" sz="3000" b="1" dirty="0">
                <a:latin typeface="Trebuchet MS" pitchFamily="-101" charset="0"/>
              </a:rPr>
              <a:t> </a:t>
            </a:r>
            <a:r>
              <a:rPr lang="en-US" sz="3000" b="1" dirty="0" err="1">
                <a:latin typeface="Trebuchet MS" pitchFamily="-101" charset="0"/>
              </a:rPr>
              <a:t>educație</a:t>
            </a:r>
            <a:r>
              <a:rPr lang="en-US" sz="3000" b="1" dirty="0">
                <a:latin typeface="Trebuchet MS" pitchFamily="-101" charset="0"/>
              </a:rPr>
              <a:t> </a:t>
            </a:r>
          </a:p>
          <a:p>
            <a:pPr marL="631499" algn="ctr">
              <a:lnSpc>
                <a:spcPct val="97000"/>
              </a:lnSpc>
            </a:pPr>
            <a:r>
              <a:rPr lang="en-US" sz="3000" b="1" dirty="0">
                <a:latin typeface="Trebuchet MS" pitchFamily="-101" charset="0"/>
              </a:rPr>
              <a:t> </a:t>
            </a:r>
            <a:r>
              <a:rPr lang="en-US" sz="3000" b="1" dirty="0" err="1">
                <a:latin typeface="Trebuchet MS" pitchFamily="-101" charset="0"/>
              </a:rPr>
              <a:t>și</a:t>
            </a:r>
            <a:r>
              <a:rPr lang="en-US" sz="3000" b="1" dirty="0">
                <a:latin typeface="Trebuchet MS" pitchFamily="-101" charset="0"/>
              </a:rPr>
              <a:t> </a:t>
            </a:r>
            <a:r>
              <a:rPr lang="en-US" sz="3000" b="1" dirty="0" err="1">
                <a:latin typeface="Trebuchet MS" pitchFamily="-101" charset="0"/>
              </a:rPr>
              <a:t>formare</a:t>
            </a:r>
            <a:r>
              <a:rPr lang="en-US" sz="3000" b="1" dirty="0">
                <a:latin typeface="Trebuchet MS" pitchFamily="-101" charset="0"/>
              </a:rPr>
              <a:t> </a:t>
            </a:r>
            <a:r>
              <a:rPr lang="en-US" sz="3000" b="1" dirty="0" err="1">
                <a:latin typeface="Trebuchet MS" pitchFamily="-101" charset="0"/>
              </a:rPr>
              <a:t>profesională</a:t>
            </a:r>
            <a:endParaRPr lang="en-US" sz="3000" dirty="0">
              <a:latin typeface="Trebuchet MS" pitchFamily="-101" charset="0"/>
            </a:endParaRPr>
          </a:p>
          <a:p>
            <a:pPr marL="631499">
              <a:lnSpc>
                <a:spcPts val="3220"/>
              </a:lnSpc>
              <a:spcBef>
                <a:spcPts val="165"/>
              </a:spcBef>
            </a:pPr>
            <a:r>
              <a:rPr lang="en-US" sz="3000" b="1" dirty="0">
                <a:solidFill>
                  <a:srgbClr val="4C4B4D"/>
                </a:solidFill>
                <a:latin typeface="Trebuchet MS" pitchFamily="-101" charset="0"/>
              </a:rPr>
              <a:t> </a:t>
            </a:r>
            <a:endParaRPr lang="en-US" sz="3000" dirty="0">
              <a:latin typeface="Trebuchet MS" pitchFamily="-101" charset="0"/>
            </a:endParaRPr>
          </a:p>
        </p:txBody>
      </p:sp>
      <p:sp>
        <p:nvSpPr>
          <p:cNvPr id="10257" name="object 2"/>
          <p:cNvSpPr txBox="1">
            <a:spLocks noChangeArrowheads="1"/>
          </p:cNvSpPr>
          <p:nvPr/>
        </p:nvSpPr>
        <p:spPr bwMode="auto">
          <a:xfrm>
            <a:off x="6005502" y="3498040"/>
            <a:ext cx="2947094" cy="1750459"/>
          </a:xfrm>
          <a:prstGeom prst="rect">
            <a:avLst/>
          </a:prstGeom>
          <a:noFill/>
          <a:ln w="9525">
            <a:noFill/>
            <a:miter lim="800000"/>
            <a:headEnd/>
            <a:tailEnd/>
          </a:ln>
        </p:spPr>
        <p:txBody>
          <a:bodyPr lIns="0" tIns="0" rIns="0" bIns="0"/>
          <a:lstStyle/>
          <a:p>
            <a:pPr marL="260111" algn="ctr">
              <a:lnSpc>
                <a:spcPts val="3220"/>
              </a:lnSpc>
              <a:spcBef>
                <a:spcPts val="165"/>
              </a:spcBef>
            </a:pPr>
            <a:r>
              <a:rPr lang="en-US" sz="3000" b="1" dirty="0" err="1">
                <a:solidFill>
                  <a:srgbClr val="000000"/>
                </a:solidFill>
                <a:latin typeface="Trebuchet MS" pitchFamily="-101" charset="0"/>
              </a:rPr>
              <a:t>Parteneriate</a:t>
            </a:r>
            <a:r>
              <a:rPr lang="en-US" sz="3000" dirty="0">
                <a:solidFill>
                  <a:srgbClr val="000000"/>
                </a:solidFill>
                <a:latin typeface="Trebuchet MS" pitchFamily="-101" charset="0"/>
              </a:rPr>
              <a:t> </a:t>
            </a:r>
            <a:r>
              <a:rPr lang="en-US" sz="3000" b="1" dirty="0" err="1">
                <a:solidFill>
                  <a:srgbClr val="000000"/>
                </a:solidFill>
                <a:latin typeface="Trebuchet MS" pitchFamily="-101" charset="0"/>
              </a:rPr>
              <a:t>între</a:t>
            </a: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furnizori</a:t>
            </a:r>
            <a:r>
              <a:rPr lang="en-US" sz="3000" dirty="0">
                <a:solidFill>
                  <a:srgbClr val="000000"/>
                </a:solidFill>
                <a:latin typeface="Trebuchet MS" pitchFamily="-101" charset="0"/>
              </a:rPr>
              <a:t> </a:t>
            </a:r>
            <a:r>
              <a:rPr lang="en-US" sz="3000" b="1" dirty="0" err="1">
                <a:solidFill>
                  <a:srgbClr val="000000"/>
                </a:solidFill>
                <a:latin typeface="Trebuchet MS" pitchFamily="-101" charset="0"/>
              </a:rPr>
              <a:t>și</a:t>
            </a:r>
            <a:endParaRPr lang="en-US" sz="3000" b="1" dirty="0">
              <a:solidFill>
                <a:srgbClr val="000000"/>
              </a:solidFill>
              <a:latin typeface="Trebuchet MS" pitchFamily="-101" charset="0"/>
            </a:endParaRPr>
          </a:p>
          <a:p>
            <a:pPr marL="260111" algn="ctr">
              <a:lnSpc>
                <a:spcPts val="3220"/>
              </a:lnSpc>
              <a:spcBef>
                <a:spcPts val="165"/>
              </a:spcBef>
            </a:pPr>
            <a:r>
              <a:rPr lang="en-US" sz="3000" b="1" dirty="0" err="1">
                <a:solidFill>
                  <a:srgbClr val="000000"/>
                </a:solidFill>
                <a:latin typeface="Trebuchet MS" pitchFamily="-101" charset="0"/>
              </a:rPr>
              <a:t>reprezentanții</a:t>
            </a:r>
            <a:endParaRPr lang="en-US" sz="3000" b="1" dirty="0">
              <a:solidFill>
                <a:srgbClr val="000000"/>
              </a:solidFill>
              <a:latin typeface="Trebuchet MS" pitchFamily="-101" charset="0"/>
            </a:endParaRPr>
          </a:p>
          <a:p>
            <a:pPr marL="260111" algn="ctr">
              <a:lnSpc>
                <a:spcPts val="3220"/>
              </a:lnSpc>
              <a:spcBef>
                <a:spcPts val="165"/>
              </a:spcBef>
            </a:pPr>
            <a:r>
              <a:rPr lang="en-US" sz="3000" b="1" dirty="0" err="1">
                <a:solidFill>
                  <a:srgbClr val="000000"/>
                </a:solidFill>
                <a:latin typeface="Trebuchet MS" pitchFamily="-101" charset="0"/>
              </a:rPr>
              <a:t>pieței</a:t>
            </a: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muncii</a:t>
            </a:r>
            <a:endParaRPr lang="en-US" sz="3000" dirty="0">
              <a:solidFill>
                <a:srgbClr val="000000"/>
              </a:solidFill>
              <a:latin typeface="Trebuchet MS" pitchFamily="-101"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object 6"/>
          <p:cNvSpPr>
            <a:spLocks noChangeArrowheads="1"/>
          </p:cNvSpPr>
          <p:nvPr/>
        </p:nvSpPr>
        <p:spPr bwMode="auto">
          <a:xfrm>
            <a:off x="-184618" y="460268"/>
            <a:ext cx="9513235" cy="6397732"/>
          </a:xfrm>
          <a:prstGeom prst="rect">
            <a:avLst/>
          </a:prstGeom>
          <a:blipFill dpi="0" rotWithShape="1">
            <a:blip r:embed="rId2" cstate="email">
              <a:alphaModFix amt="40000"/>
            </a:blip>
            <a:srcRect/>
            <a:stretch>
              <a:fillRect/>
            </a:stretch>
          </a:blipFill>
          <a:ln w="9525">
            <a:noFill/>
            <a:miter lim="800000"/>
            <a:headEnd/>
            <a:tailEnd/>
          </a:ln>
        </p:spPr>
        <p:txBody>
          <a:bodyPr lIns="0" tIns="0" rIns="0" bIns="0"/>
          <a:lstStyle/>
          <a:p>
            <a:endParaRPr lang="en-US">
              <a:latin typeface="Calibri" pitchFamily="-101" charset="0"/>
            </a:endParaRPr>
          </a:p>
        </p:txBody>
      </p:sp>
      <p:sp>
        <p:nvSpPr>
          <p:cNvPr id="11267" name="object 7"/>
          <p:cNvSpPr>
            <a:spLocks noChangeArrowheads="1"/>
          </p:cNvSpPr>
          <p:nvPr/>
        </p:nvSpPr>
        <p:spPr bwMode="auto">
          <a:xfrm>
            <a:off x="3594613" y="3636121"/>
            <a:ext cx="2117672" cy="185546"/>
          </a:xfrm>
          <a:custGeom>
            <a:avLst/>
            <a:gdLst>
              <a:gd name="T0" fmla="*/ 0 w 2476474"/>
              <a:gd name="T1" fmla="*/ 0 h 204673"/>
              <a:gd name="T2" fmla="*/ 2476474 w 2476474"/>
              <a:gd name="T3" fmla="*/ 204673 h 204673"/>
            </a:gdLst>
            <a:ahLst/>
            <a:cxnLst/>
            <a:rect l="T0" t="T1" r="T2" b="T3"/>
            <a:pathLst>
              <a:path w="2476474" h="204673">
                <a:moveTo>
                  <a:pt x="172338" y="85458"/>
                </a:moveTo>
                <a:lnTo>
                  <a:pt x="172338" y="119722"/>
                </a:lnTo>
                <a:lnTo>
                  <a:pt x="2304643" y="119722"/>
                </a:lnTo>
                <a:lnTo>
                  <a:pt x="2476474" y="102349"/>
                </a:lnTo>
                <a:lnTo>
                  <a:pt x="2270099" y="0"/>
                </a:lnTo>
                <a:lnTo>
                  <a:pt x="2304643" y="85458"/>
                </a:lnTo>
                <a:lnTo>
                  <a:pt x="172338" y="85458"/>
                </a:lnTo>
                <a:close/>
              </a:path>
              <a:path w="2476474" h="204673">
                <a:moveTo>
                  <a:pt x="2304643" y="119722"/>
                </a:moveTo>
                <a:lnTo>
                  <a:pt x="2270099" y="119722"/>
                </a:lnTo>
                <a:lnTo>
                  <a:pt x="2270099" y="204673"/>
                </a:lnTo>
                <a:lnTo>
                  <a:pt x="2476474" y="102349"/>
                </a:lnTo>
                <a:lnTo>
                  <a:pt x="2304643" y="119722"/>
                </a:lnTo>
                <a:close/>
              </a:path>
              <a:path w="2476474" h="204673">
                <a:moveTo>
                  <a:pt x="2304643" y="85458"/>
                </a:moveTo>
                <a:lnTo>
                  <a:pt x="2270099" y="0"/>
                </a:lnTo>
                <a:lnTo>
                  <a:pt x="2270099" y="85458"/>
                </a:lnTo>
                <a:lnTo>
                  <a:pt x="2304643" y="85458"/>
                </a:lnTo>
                <a:close/>
              </a:path>
              <a:path w="2476474" h="204673">
                <a:moveTo>
                  <a:pt x="206374" y="85458"/>
                </a:moveTo>
                <a:lnTo>
                  <a:pt x="206375" y="0"/>
                </a:lnTo>
                <a:lnTo>
                  <a:pt x="0" y="102349"/>
                </a:lnTo>
                <a:lnTo>
                  <a:pt x="206375" y="204673"/>
                </a:lnTo>
                <a:lnTo>
                  <a:pt x="206374" y="119722"/>
                </a:lnTo>
                <a:lnTo>
                  <a:pt x="172338" y="119722"/>
                </a:lnTo>
                <a:lnTo>
                  <a:pt x="172338" y="85458"/>
                </a:lnTo>
                <a:lnTo>
                  <a:pt x="206374" y="85458"/>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11268" name="object 8"/>
          <p:cNvSpPr>
            <a:spLocks noChangeArrowheads="1"/>
          </p:cNvSpPr>
          <p:nvPr/>
        </p:nvSpPr>
        <p:spPr bwMode="auto">
          <a:xfrm>
            <a:off x="3594613" y="3636121"/>
            <a:ext cx="2117672" cy="185546"/>
          </a:xfrm>
          <a:custGeom>
            <a:avLst/>
            <a:gdLst>
              <a:gd name="T0" fmla="*/ 0 w 2476474"/>
              <a:gd name="T1" fmla="*/ 0 h 204660"/>
              <a:gd name="T2" fmla="*/ 2476474 w 2476474"/>
              <a:gd name="T3" fmla="*/ 204660 h 204660"/>
            </a:gdLst>
            <a:ahLst/>
            <a:cxnLst/>
            <a:rect l="T0" t="T1" r="T2" b="T3"/>
            <a:pathLst>
              <a:path w="2476474" h="204660">
                <a:moveTo>
                  <a:pt x="172338" y="85458"/>
                </a:moveTo>
                <a:lnTo>
                  <a:pt x="172338" y="119202"/>
                </a:lnTo>
                <a:lnTo>
                  <a:pt x="2304643" y="119202"/>
                </a:lnTo>
                <a:lnTo>
                  <a:pt x="2476474" y="102323"/>
                </a:lnTo>
                <a:lnTo>
                  <a:pt x="2270099" y="0"/>
                </a:lnTo>
                <a:lnTo>
                  <a:pt x="2304643" y="85458"/>
                </a:lnTo>
                <a:lnTo>
                  <a:pt x="172338" y="85458"/>
                </a:lnTo>
                <a:close/>
              </a:path>
              <a:path w="2476474" h="204660">
                <a:moveTo>
                  <a:pt x="2304643" y="119202"/>
                </a:moveTo>
                <a:lnTo>
                  <a:pt x="2270099" y="119202"/>
                </a:lnTo>
                <a:lnTo>
                  <a:pt x="2270099" y="204660"/>
                </a:lnTo>
                <a:lnTo>
                  <a:pt x="2476474" y="102323"/>
                </a:lnTo>
                <a:lnTo>
                  <a:pt x="2304643" y="119202"/>
                </a:lnTo>
                <a:close/>
              </a:path>
              <a:path w="2476474" h="204660">
                <a:moveTo>
                  <a:pt x="2304643" y="85458"/>
                </a:moveTo>
                <a:lnTo>
                  <a:pt x="2270099" y="0"/>
                </a:lnTo>
                <a:lnTo>
                  <a:pt x="2270099" y="85458"/>
                </a:lnTo>
                <a:lnTo>
                  <a:pt x="2304643" y="85458"/>
                </a:lnTo>
                <a:close/>
              </a:path>
              <a:path w="2476474" h="204660">
                <a:moveTo>
                  <a:pt x="206374" y="85458"/>
                </a:moveTo>
                <a:lnTo>
                  <a:pt x="206375" y="0"/>
                </a:lnTo>
                <a:lnTo>
                  <a:pt x="0" y="102323"/>
                </a:lnTo>
                <a:lnTo>
                  <a:pt x="206375" y="204660"/>
                </a:lnTo>
                <a:lnTo>
                  <a:pt x="206374" y="119202"/>
                </a:lnTo>
                <a:lnTo>
                  <a:pt x="172338" y="119202"/>
                </a:lnTo>
                <a:lnTo>
                  <a:pt x="172338" y="85458"/>
                </a:lnTo>
                <a:lnTo>
                  <a:pt x="206374" y="85458"/>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11269" name="object 10"/>
          <p:cNvSpPr>
            <a:spLocks noChangeArrowheads="1"/>
          </p:cNvSpPr>
          <p:nvPr/>
        </p:nvSpPr>
        <p:spPr bwMode="auto">
          <a:xfrm>
            <a:off x="3724932" y="3705161"/>
            <a:ext cx="46154" cy="41712"/>
          </a:xfrm>
          <a:custGeom>
            <a:avLst/>
            <a:gdLst>
              <a:gd name="T0" fmla="*/ 0 w 206375"/>
              <a:gd name="T1" fmla="*/ 0 h 204660"/>
              <a:gd name="T2" fmla="*/ 206375 w 206375"/>
              <a:gd name="T3" fmla="*/ 204660 h 204660"/>
            </a:gdLst>
            <a:ahLst/>
            <a:cxnLst/>
            <a:rect l="T0" t="T1" r="T2" b="T3"/>
            <a:pathLst>
              <a:path w="206375" h="204660">
                <a:moveTo>
                  <a:pt x="206375" y="204660"/>
                </a:moveTo>
                <a:lnTo>
                  <a:pt x="0" y="102323"/>
                </a:lnTo>
                <a:lnTo>
                  <a:pt x="206375" y="0"/>
                </a:lnTo>
                <a:lnTo>
                  <a:pt x="206375" y="204660"/>
                </a:lnTo>
                <a:close/>
              </a:path>
            </a:pathLst>
          </a:custGeom>
          <a:noFill/>
          <a:ln w="761">
            <a:solidFill>
              <a:srgbClr val="5383BD"/>
            </a:solidFill>
            <a:miter lim="800000"/>
            <a:headEnd/>
            <a:tailEnd/>
          </a:ln>
        </p:spPr>
        <p:txBody>
          <a:bodyPr lIns="0" tIns="0" rIns="0" bIns="0"/>
          <a:lstStyle/>
          <a:p>
            <a:endParaRPr lang="en-US">
              <a:latin typeface="Calibri" pitchFamily="-101" charset="0"/>
            </a:endParaRPr>
          </a:p>
        </p:txBody>
      </p:sp>
      <p:sp>
        <p:nvSpPr>
          <p:cNvPr id="11270" name="object 11"/>
          <p:cNvSpPr>
            <a:spLocks noChangeArrowheads="1"/>
          </p:cNvSpPr>
          <p:nvPr/>
        </p:nvSpPr>
        <p:spPr bwMode="auto">
          <a:xfrm>
            <a:off x="3724931" y="3705161"/>
            <a:ext cx="1824456" cy="30206"/>
          </a:xfrm>
          <a:custGeom>
            <a:avLst/>
            <a:gdLst>
              <a:gd name="T0" fmla="*/ 0 w 2132304"/>
              <a:gd name="T1" fmla="*/ 0 h 33743"/>
              <a:gd name="T2" fmla="*/ 2132304 w 2132304"/>
              <a:gd name="T3" fmla="*/ 33743 h 33743"/>
            </a:gdLst>
            <a:ahLst/>
            <a:cxnLst/>
            <a:rect l="T0" t="T1" r="T2" b="T3"/>
            <a:pathLst>
              <a:path w="2132304" h="33743">
                <a:moveTo>
                  <a:pt x="0" y="0"/>
                </a:moveTo>
                <a:lnTo>
                  <a:pt x="2132304" y="0"/>
                </a:lnTo>
                <a:lnTo>
                  <a:pt x="2132304" y="33743"/>
                </a:lnTo>
                <a:lnTo>
                  <a:pt x="0" y="33743"/>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11271" name="object 12"/>
          <p:cNvSpPr>
            <a:spLocks noChangeArrowheads="1"/>
          </p:cNvSpPr>
          <p:nvPr/>
        </p:nvSpPr>
        <p:spPr bwMode="auto">
          <a:xfrm>
            <a:off x="0" y="1"/>
            <a:ext cx="9142643" cy="274723"/>
          </a:xfrm>
          <a:custGeom>
            <a:avLst/>
            <a:gdLst>
              <a:gd name="T0" fmla="*/ 0 w 10692015"/>
              <a:gd name="T1" fmla="*/ 0 h 302564"/>
              <a:gd name="T2" fmla="*/ 10692015 w 10692015"/>
              <a:gd name="T3" fmla="*/ 302564 h 302564"/>
            </a:gdLst>
            <a:ahLst/>
            <a:cxnLst/>
            <a:rect l="T0" t="T1" r="T2" b="T3"/>
            <a:pathLst>
              <a:path w="10692015" h="302564">
                <a:moveTo>
                  <a:pt x="10692015" y="12"/>
                </a:moveTo>
                <a:lnTo>
                  <a:pt x="0" y="12"/>
                </a:lnTo>
                <a:lnTo>
                  <a:pt x="0" y="302564"/>
                </a:lnTo>
                <a:lnTo>
                  <a:pt x="10692015" y="302564"/>
                </a:lnTo>
                <a:lnTo>
                  <a:pt x="10692015"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11272" name="object 13"/>
          <p:cNvSpPr>
            <a:spLocks noChangeArrowheads="1"/>
          </p:cNvSpPr>
          <p:nvPr/>
        </p:nvSpPr>
        <p:spPr bwMode="auto">
          <a:xfrm>
            <a:off x="0" y="274723"/>
            <a:ext cx="9142643" cy="176915"/>
          </a:xfrm>
          <a:custGeom>
            <a:avLst/>
            <a:gdLst>
              <a:gd name="T0" fmla="*/ 0 w 10692015"/>
              <a:gd name="T1" fmla="*/ 0 h 196062"/>
              <a:gd name="T2" fmla="*/ 10692015 w 10692015"/>
              <a:gd name="T3" fmla="*/ 196062 h 196062"/>
            </a:gdLst>
            <a:ahLst/>
            <a:cxnLst/>
            <a:rect l="T0" t="T1" r="T2" b="T3"/>
            <a:pathLst>
              <a:path w="10692015" h="196062">
                <a:moveTo>
                  <a:pt x="0" y="196062"/>
                </a:moveTo>
                <a:lnTo>
                  <a:pt x="10692015" y="196062"/>
                </a:lnTo>
                <a:lnTo>
                  <a:pt x="10692015" y="0"/>
                </a:lnTo>
                <a:lnTo>
                  <a:pt x="0" y="0"/>
                </a:lnTo>
                <a:lnTo>
                  <a:pt x="0" y="196062"/>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11273" name="object 14"/>
          <p:cNvSpPr>
            <a:spLocks noChangeArrowheads="1"/>
          </p:cNvSpPr>
          <p:nvPr/>
        </p:nvSpPr>
        <p:spPr bwMode="auto">
          <a:xfrm>
            <a:off x="0" y="478967"/>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11274" name="object 15"/>
          <p:cNvSpPr>
            <a:spLocks noChangeArrowheads="1"/>
          </p:cNvSpPr>
          <p:nvPr/>
        </p:nvSpPr>
        <p:spPr bwMode="auto">
          <a:xfrm>
            <a:off x="0" y="540815"/>
            <a:ext cx="9142643" cy="0"/>
          </a:xfrm>
          <a:custGeom>
            <a:avLst/>
            <a:gdLst>
              <a:gd name="T0" fmla="*/ 0 w 10692015"/>
              <a:gd name="T1" fmla="*/ 10692015 w 10692015"/>
            </a:gdLst>
            <a:ahLst/>
            <a:cxnLst/>
            <a:rect l="T0" t="0" r="T1" b="0"/>
            <a:pathLst>
              <a:path w="10692015">
                <a:moveTo>
                  <a:pt x="0" y="0"/>
                </a:moveTo>
                <a:lnTo>
                  <a:pt x="10692015" y="0"/>
                </a:lnTo>
              </a:path>
            </a:pathLst>
          </a:custGeom>
          <a:noFill/>
          <a:ln w="54864">
            <a:solidFill>
              <a:srgbClr val="AADBD5"/>
            </a:solidFill>
            <a:miter lim="800000"/>
            <a:headEnd/>
            <a:tailEnd/>
          </a:ln>
        </p:spPr>
        <p:txBody>
          <a:bodyPr lIns="0" tIns="0" rIns="0" bIns="0"/>
          <a:lstStyle/>
          <a:p>
            <a:endParaRPr lang="en-US">
              <a:latin typeface="Calibri" pitchFamily="-101" charset="0"/>
            </a:endParaRPr>
          </a:p>
        </p:txBody>
      </p:sp>
      <p:sp>
        <p:nvSpPr>
          <p:cNvPr id="11275" name="object 16"/>
          <p:cNvSpPr>
            <a:spLocks noChangeArrowheads="1"/>
          </p:cNvSpPr>
          <p:nvPr/>
        </p:nvSpPr>
        <p:spPr bwMode="auto">
          <a:xfrm>
            <a:off x="0" y="628555"/>
            <a:ext cx="9142643" cy="0"/>
          </a:xfrm>
          <a:custGeom>
            <a:avLst/>
            <a:gdLst>
              <a:gd name="T0" fmla="*/ 0 w 10692015"/>
              <a:gd name="T1" fmla="*/ 10692015 w 10692015"/>
            </a:gdLst>
            <a:ahLst/>
            <a:cxnLst/>
            <a:rect l="T0" t="0" r="T1" b="0"/>
            <a:pathLst>
              <a:path w="10692015">
                <a:moveTo>
                  <a:pt x="0" y="0"/>
                </a:moveTo>
                <a:lnTo>
                  <a:pt x="10692015" y="0"/>
                </a:lnTo>
              </a:path>
            </a:pathLst>
          </a:custGeom>
          <a:noFill/>
          <a:ln w="38798">
            <a:solidFill>
              <a:srgbClr val="AADBD5"/>
            </a:solidFill>
            <a:miter lim="800000"/>
            <a:headEnd/>
            <a:tailEnd/>
          </a:ln>
        </p:spPr>
        <p:txBody>
          <a:bodyPr lIns="0" tIns="0" rIns="0" bIns="0"/>
          <a:lstStyle/>
          <a:p>
            <a:endParaRPr lang="en-US">
              <a:latin typeface="Calibri" pitchFamily="-101" charset="0"/>
            </a:endParaRPr>
          </a:p>
        </p:txBody>
      </p:sp>
      <p:sp>
        <p:nvSpPr>
          <p:cNvPr id="11276" name="object 17"/>
          <p:cNvSpPr>
            <a:spLocks noChangeArrowheads="1"/>
          </p:cNvSpPr>
          <p:nvPr/>
        </p:nvSpPr>
        <p:spPr bwMode="auto">
          <a:xfrm>
            <a:off x="0" y="684649"/>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5" name="object 5"/>
          <p:cNvSpPr txBox="1"/>
          <p:nvPr/>
        </p:nvSpPr>
        <p:spPr>
          <a:xfrm>
            <a:off x="6722252" y="1288752"/>
            <a:ext cx="1236667" cy="520679"/>
          </a:xfrm>
          <a:prstGeom prst="rect">
            <a:avLst/>
          </a:prstGeom>
        </p:spPr>
        <p:txBody>
          <a:bodyPr lIns="0" tIns="0" rIns="0" bIns="0"/>
          <a:lstStyle/>
          <a:p>
            <a:pPr marL="11128">
              <a:lnSpc>
                <a:spcPts val="3965"/>
              </a:lnSpc>
              <a:spcBef>
                <a:spcPts val="197"/>
              </a:spcBef>
            </a:pPr>
            <a:r>
              <a:rPr lang="en-US" sz="3800" b="1" dirty="0" err="1">
                <a:solidFill>
                  <a:srgbClr val="404E5F"/>
                </a:solidFill>
                <a:latin typeface="Trebuchet MS" pitchFamily="-101" charset="0"/>
              </a:rPr>
              <a:t>Vrem</a:t>
            </a:r>
            <a:endParaRPr lang="en-US" sz="3800" dirty="0">
              <a:solidFill>
                <a:srgbClr val="404E5F"/>
              </a:solidFill>
              <a:latin typeface="Trebuchet MS" pitchFamily="-101" charset="0"/>
            </a:endParaRPr>
          </a:p>
        </p:txBody>
      </p:sp>
      <p:sp>
        <p:nvSpPr>
          <p:cNvPr id="11278" name="object 4"/>
          <p:cNvSpPr txBox="1">
            <a:spLocks noChangeArrowheads="1"/>
          </p:cNvSpPr>
          <p:nvPr/>
        </p:nvSpPr>
        <p:spPr bwMode="auto">
          <a:xfrm>
            <a:off x="857929" y="1219712"/>
            <a:ext cx="1698211" cy="520679"/>
          </a:xfrm>
          <a:prstGeom prst="rect">
            <a:avLst/>
          </a:prstGeom>
          <a:noFill/>
          <a:ln w="9525">
            <a:noFill/>
            <a:miter lim="800000"/>
            <a:headEnd/>
            <a:tailEnd/>
          </a:ln>
        </p:spPr>
        <p:txBody>
          <a:bodyPr lIns="0" tIns="0" rIns="0" bIns="0"/>
          <a:lstStyle/>
          <a:p>
            <a:pPr marL="11128">
              <a:lnSpc>
                <a:spcPts val="3965"/>
              </a:lnSpc>
              <a:spcBef>
                <a:spcPts val="197"/>
              </a:spcBef>
            </a:pPr>
            <a:r>
              <a:rPr lang="en-US" sz="3800" b="1" dirty="0" err="1">
                <a:solidFill>
                  <a:srgbClr val="404E5F"/>
                </a:solidFill>
                <a:latin typeface="Trebuchet MS" pitchFamily="-101" charset="0"/>
              </a:rPr>
              <a:t>Asigură</a:t>
            </a:r>
            <a:endParaRPr lang="en-US" sz="3800" dirty="0">
              <a:solidFill>
                <a:srgbClr val="404E5F"/>
              </a:solidFill>
              <a:latin typeface="Trebuchet MS" pitchFamily="-101" charset="0"/>
            </a:endParaRPr>
          </a:p>
        </p:txBody>
      </p:sp>
      <p:sp>
        <p:nvSpPr>
          <p:cNvPr id="11279" name="object 3"/>
          <p:cNvSpPr txBox="1">
            <a:spLocks noChangeArrowheads="1"/>
          </p:cNvSpPr>
          <p:nvPr/>
        </p:nvSpPr>
        <p:spPr bwMode="auto">
          <a:xfrm>
            <a:off x="5353910" y="3152840"/>
            <a:ext cx="3583753" cy="1505941"/>
          </a:xfrm>
          <a:prstGeom prst="rect">
            <a:avLst/>
          </a:prstGeom>
          <a:noFill/>
          <a:ln w="9525">
            <a:noFill/>
            <a:miter lim="800000"/>
            <a:headEnd/>
            <a:tailEnd/>
          </a:ln>
        </p:spPr>
        <p:txBody>
          <a:bodyPr lIns="0" tIns="0" rIns="0" bIns="0"/>
          <a:lstStyle/>
          <a:p>
            <a:pPr marL="450673" algn="ctr">
              <a:lnSpc>
                <a:spcPts val="3220"/>
              </a:lnSpc>
              <a:spcBef>
                <a:spcPts val="165"/>
              </a:spcBef>
            </a:pPr>
            <a:r>
              <a:rPr lang="en-US" sz="3000" b="1" dirty="0" err="1">
                <a:latin typeface="Trebuchet MS" pitchFamily="-101" charset="0"/>
              </a:rPr>
              <a:t>Dezvoltarea</a:t>
            </a:r>
            <a:r>
              <a:rPr lang="en-US" sz="3000" b="1" dirty="0">
                <a:latin typeface="Trebuchet MS" pitchFamily="-101" charset="0"/>
              </a:rPr>
              <a:t> </a:t>
            </a:r>
            <a:r>
              <a:rPr lang="en-US" sz="3000" b="1" dirty="0" err="1">
                <a:latin typeface="Trebuchet MS" pitchFamily="-101" charset="0"/>
              </a:rPr>
              <a:t>cooperării</a:t>
            </a:r>
            <a:r>
              <a:rPr lang="en-US" sz="3000" b="1" dirty="0">
                <a:latin typeface="Trebuchet MS" pitchFamily="-101" charset="0"/>
              </a:rPr>
              <a:t> </a:t>
            </a:r>
            <a:r>
              <a:rPr lang="en-US" sz="3000" b="1" dirty="0" err="1">
                <a:latin typeface="Trebuchet MS" pitchFamily="-101" charset="0"/>
              </a:rPr>
              <a:t>între</a:t>
            </a:r>
            <a:endParaRPr lang="en-US" sz="3000" dirty="0">
              <a:latin typeface="Trebuchet MS" pitchFamily="-101" charset="0"/>
            </a:endParaRPr>
          </a:p>
          <a:p>
            <a:pPr marL="450673" algn="ctr">
              <a:lnSpc>
                <a:spcPts val="3658"/>
              </a:lnSpc>
              <a:spcBef>
                <a:spcPts val="77"/>
              </a:spcBef>
            </a:pPr>
            <a:r>
              <a:rPr lang="en-US" sz="3000" b="1" dirty="0" err="1">
                <a:latin typeface="Trebuchet MS" pitchFamily="-101" charset="0"/>
              </a:rPr>
              <a:t>pieța</a:t>
            </a:r>
            <a:r>
              <a:rPr lang="en-US" sz="3000" b="1" dirty="0">
                <a:latin typeface="Trebuchet MS" pitchFamily="-101" charset="0"/>
              </a:rPr>
              <a:t> </a:t>
            </a:r>
            <a:r>
              <a:rPr lang="en-US" sz="3000" b="1" dirty="0" err="1">
                <a:latin typeface="Trebuchet MS" pitchFamily="-101" charset="0"/>
              </a:rPr>
              <a:t>educaţiei</a:t>
            </a:r>
            <a:r>
              <a:rPr lang="en-US" sz="3000" b="1" dirty="0">
                <a:latin typeface="Trebuchet MS" pitchFamily="-101" charset="0"/>
              </a:rPr>
              <a:t> </a:t>
            </a:r>
            <a:r>
              <a:rPr lang="en-US" sz="3000" b="1" dirty="0" err="1">
                <a:latin typeface="Trebuchet MS" pitchFamily="-101" charset="0"/>
              </a:rPr>
              <a:t>și</a:t>
            </a:r>
            <a:r>
              <a:rPr lang="en-US" sz="3000" b="1" dirty="0">
                <a:latin typeface="Trebuchet MS" pitchFamily="-101" charset="0"/>
              </a:rPr>
              <a:t> </a:t>
            </a:r>
            <a:r>
              <a:rPr lang="en-US" sz="3000" b="1" dirty="0" err="1">
                <a:latin typeface="Trebuchet MS" pitchFamily="-101" charset="0"/>
              </a:rPr>
              <a:t>pieța</a:t>
            </a:r>
            <a:r>
              <a:rPr lang="en-US" sz="3000" b="1" dirty="0">
                <a:latin typeface="Trebuchet MS" pitchFamily="-101" charset="0"/>
              </a:rPr>
              <a:t> </a:t>
            </a:r>
            <a:r>
              <a:rPr lang="en-US" sz="3000" b="1" dirty="0" err="1">
                <a:latin typeface="Trebuchet MS" pitchFamily="-101" charset="0"/>
              </a:rPr>
              <a:t>muncii</a:t>
            </a:r>
            <a:endParaRPr lang="en-US" sz="3000" dirty="0">
              <a:latin typeface="Trebuchet MS" pitchFamily="-101" charset="0"/>
            </a:endParaRPr>
          </a:p>
        </p:txBody>
      </p:sp>
      <p:sp>
        <p:nvSpPr>
          <p:cNvPr id="11281" name="object 2"/>
          <p:cNvSpPr txBox="1">
            <a:spLocks noChangeArrowheads="1"/>
          </p:cNvSpPr>
          <p:nvPr/>
        </p:nvSpPr>
        <p:spPr bwMode="auto">
          <a:xfrm>
            <a:off x="0" y="3152839"/>
            <a:ext cx="3464295" cy="1597995"/>
          </a:xfrm>
          <a:prstGeom prst="rect">
            <a:avLst/>
          </a:prstGeom>
          <a:noFill/>
          <a:ln w="9525">
            <a:noFill/>
            <a:miter lim="800000"/>
            <a:headEnd/>
            <a:tailEnd/>
          </a:ln>
        </p:spPr>
        <p:txBody>
          <a:bodyPr lIns="0" tIns="0" rIns="0" bIns="0"/>
          <a:lstStyle/>
          <a:p>
            <a:pPr marL="91804" algn="ctr">
              <a:lnSpc>
                <a:spcPts val="3220"/>
              </a:lnSpc>
              <a:spcBef>
                <a:spcPts val="165"/>
              </a:spcBef>
            </a:pPr>
            <a:r>
              <a:rPr lang="en-US" sz="3000" b="1" dirty="0">
                <a:solidFill>
                  <a:srgbClr val="000000"/>
                </a:solidFill>
                <a:latin typeface="Trebuchet MS" pitchFamily="-101" charset="0"/>
              </a:rPr>
              <a:t>8.Parteneriate</a:t>
            </a:r>
            <a:endParaRPr lang="en-US" sz="3000" dirty="0">
              <a:solidFill>
                <a:srgbClr val="000000"/>
              </a:solidFill>
              <a:latin typeface="Trebuchet MS" pitchFamily="-101" charset="0"/>
            </a:endParaRPr>
          </a:p>
          <a:p>
            <a:pPr marL="91804" algn="ctr">
              <a:lnSpc>
                <a:spcPct val="97000"/>
              </a:lnSpc>
            </a:pPr>
            <a:r>
              <a:rPr lang="en-US" sz="3000" b="1" dirty="0" err="1">
                <a:solidFill>
                  <a:srgbClr val="000000"/>
                </a:solidFill>
                <a:latin typeface="Trebuchet MS" pitchFamily="-101" charset="0"/>
              </a:rPr>
              <a:t>între</a:t>
            </a: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furnizori</a:t>
            </a:r>
            <a:r>
              <a:rPr lang="en-US" sz="3000" dirty="0">
                <a:solidFill>
                  <a:srgbClr val="000000"/>
                </a:solidFill>
                <a:latin typeface="Trebuchet MS" pitchFamily="-101" charset="0"/>
              </a:rPr>
              <a:t> </a:t>
            </a:r>
            <a:r>
              <a:rPr lang="en-US" sz="3000" b="1" dirty="0" err="1">
                <a:solidFill>
                  <a:srgbClr val="000000"/>
                </a:solidFill>
                <a:latin typeface="Trebuchet MS" pitchFamily="-101" charset="0"/>
              </a:rPr>
              <a:t>și</a:t>
            </a: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reprezentanţii</a:t>
            </a: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pieţei</a:t>
            </a: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muncii</a:t>
            </a:r>
            <a:endParaRPr lang="en-US" sz="3000" dirty="0">
              <a:solidFill>
                <a:srgbClr val="000000"/>
              </a:solidFill>
              <a:latin typeface="Trebuchet MS" pitchFamily="-101" charset="0"/>
            </a:endParaRPr>
          </a:p>
          <a:p>
            <a:pPr marL="91804" algn="ctr">
              <a:lnSpc>
                <a:spcPts val="3220"/>
              </a:lnSpc>
              <a:spcBef>
                <a:spcPts val="165"/>
              </a:spcBef>
            </a:pPr>
            <a:endParaRPr lang="en-US" sz="3000" dirty="0">
              <a:latin typeface="Trebuchet MS" pitchFamily="-101"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bject 7"/>
          <p:cNvSpPr>
            <a:spLocks noChangeArrowheads="1"/>
          </p:cNvSpPr>
          <p:nvPr/>
        </p:nvSpPr>
        <p:spPr bwMode="auto">
          <a:xfrm>
            <a:off x="-119458" y="201367"/>
            <a:ext cx="9448076" cy="6886767"/>
          </a:xfrm>
          <a:prstGeom prst="rect">
            <a:avLst/>
          </a:prstGeom>
          <a:blipFill dpi="0" rotWithShape="1">
            <a:blip r:embed="rId2" cstate="email">
              <a:alphaModFix amt="40000"/>
            </a:blip>
            <a:srcRect/>
            <a:stretch>
              <a:fillRect/>
            </a:stretch>
          </a:blipFill>
          <a:ln w="9525">
            <a:noFill/>
            <a:miter lim="800000"/>
            <a:headEnd/>
            <a:tailEnd/>
          </a:ln>
        </p:spPr>
        <p:txBody>
          <a:bodyPr lIns="0" tIns="0" rIns="0" bIns="0"/>
          <a:lstStyle/>
          <a:p>
            <a:endParaRPr lang="en-US">
              <a:latin typeface="Calibri" pitchFamily="-101" charset="0"/>
            </a:endParaRPr>
          </a:p>
        </p:txBody>
      </p:sp>
      <p:sp>
        <p:nvSpPr>
          <p:cNvPr id="12291" name="object 8"/>
          <p:cNvSpPr>
            <a:spLocks noChangeArrowheads="1"/>
          </p:cNvSpPr>
          <p:nvPr/>
        </p:nvSpPr>
        <p:spPr bwMode="auto">
          <a:xfrm>
            <a:off x="0" y="0"/>
            <a:ext cx="9142643" cy="230134"/>
          </a:xfrm>
          <a:custGeom>
            <a:avLst/>
            <a:gdLst>
              <a:gd name="T0" fmla="*/ 0 w 10692015"/>
              <a:gd name="T1" fmla="*/ 0 h 254012"/>
              <a:gd name="T2" fmla="*/ 10692015 w 10692015"/>
              <a:gd name="T3" fmla="*/ 254012 h 254012"/>
            </a:gdLst>
            <a:ahLst/>
            <a:cxnLst/>
            <a:rect l="T0" t="T1" r="T2" b="T3"/>
            <a:pathLst>
              <a:path w="10692015" h="254012">
                <a:moveTo>
                  <a:pt x="10692015" y="12"/>
                </a:moveTo>
                <a:lnTo>
                  <a:pt x="0" y="12"/>
                </a:lnTo>
                <a:lnTo>
                  <a:pt x="0" y="254012"/>
                </a:lnTo>
                <a:lnTo>
                  <a:pt x="10692015" y="254012"/>
                </a:lnTo>
                <a:lnTo>
                  <a:pt x="10692015"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12292" name="object 9"/>
          <p:cNvSpPr>
            <a:spLocks noChangeArrowheads="1"/>
          </p:cNvSpPr>
          <p:nvPr/>
        </p:nvSpPr>
        <p:spPr bwMode="auto">
          <a:xfrm>
            <a:off x="0" y="230135"/>
            <a:ext cx="9142643" cy="176916"/>
          </a:xfrm>
          <a:custGeom>
            <a:avLst/>
            <a:gdLst>
              <a:gd name="T0" fmla="*/ 0 w 10692015"/>
              <a:gd name="T1" fmla="*/ 0 h 196049"/>
              <a:gd name="T2" fmla="*/ 10692015 w 10692015"/>
              <a:gd name="T3" fmla="*/ 196049 h 196049"/>
            </a:gdLst>
            <a:ahLst/>
            <a:cxnLst/>
            <a:rect l="T0" t="T1" r="T2" b="T3"/>
            <a:pathLst>
              <a:path w="10692015" h="196049">
                <a:moveTo>
                  <a:pt x="0" y="196049"/>
                </a:moveTo>
                <a:lnTo>
                  <a:pt x="10692015" y="196049"/>
                </a:lnTo>
                <a:lnTo>
                  <a:pt x="10692015" y="0"/>
                </a:lnTo>
                <a:lnTo>
                  <a:pt x="0" y="0"/>
                </a:lnTo>
                <a:lnTo>
                  <a:pt x="0" y="196049"/>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12293" name="object 10"/>
          <p:cNvSpPr>
            <a:spLocks noChangeArrowheads="1"/>
          </p:cNvSpPr>
          <p:nvPr/>
        </p:nvSpPr>
        <p:spPr bwMode="auto">
          <a:xfrm>
            <a:off x="0" y="435817"/>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12294" name="object 11"/>
          <p:cNvSpPr>
            <a:spLocks noChangeArrowheads="1"/>
          </p:cNvSpPr>
          <p:nvPr/>
        </p:nvSpPr>
        <p:spPr bwMode="auto">
          <a:xfrm>
            <a:off x="0" y="497665"/>
            <a:ext cx="9142643" cy="0"/>
          </a:xfrm>
          <a:custGeom>
            <a:avLst/>
            <a:gdLst>
              <a:gd name="T0" fmla="*/ 0 w 10692015"/>
              <a:gd name="T1" fmla="*/ 10692015 w 10692015"/>
            </a:gdLst>
            <a:ahLst/>
            <a:cxnLst/>
            <a:rect l="T0" t="0" r="T1" b="0"/>
            <a:pathLst>
              <a:path w="10692015">
                <a:moveTo>
                  <a:pt x="0" y="0"/>
                </a:moveTo>
                <a:lnTo>
                  <a:pt x="10692015" y="0"/>
                </a:lnTo>
              </a:path>
            </a:pathLst>
          </a:custGeom>
          <a:noFill/>
          <a:ln w="54851">
            <a:solidFill>
              <a:srgbClr val="AADBD5"/>
            </a:solidFill>
            <a:miter lim="800000"/>
            <a:headEnd/>
            <a:tailEnd/>
          </a:ln>
        </p:spPr>
        <p:txBody>
          <a:bodyPr lIns="0" tIns="0" rIns="0" bIns="0"/>
          <a:lstStyle/>
          <a:p>
            <a:endParaRPr lang="en-US">
              <a:latin typeface="Calibri" pitchFamily="-101" charset="0"/>
            </a:endParaRPr>
          </a:p>
        </p:txBody>
      </p:sp>
      <p:sp>
        <p:nvSpPr>
          <p:cNvPr id="12295" name="object 12"/>
          <p:cNvSpPr>
            <a:spLocks noChangeArrowheads="1"/>
          </p:cNvSpPr>
          <p:nvPr/>
        </p:nvSpPr>
        <p:spPr bwMode="auto">
          <a:xfrm>
            <a:off x="0" y="583966"/>
            <a:ext cx="9142643" cy="0"/>
          </a:xfrm>
          <a:custGeom>
            <a:avLst/>
            <a:gdLst>
              <a:gd name="T0" fmla="*/ 0 w 10692015"/>
              <a:gd name="T1" fmla="*/ 10692015 w 10692015"/>
            </a:gdLst>
            <a:ahLst/>
            <a:cxnLst/>
            <a:rect l="T0" t="0" r="T1" b="0"/>
            <a:pathLst>
              <a:path w="10692015">
                <a:moveTo>
                  <a:pt x="0" y="0"/>
                </a:moveTo>
                <a:lnTo>
                  <a:pt x="10692015" y="0"/>
                </a:lnTo>
              </a:path>
            </a:pathLst>
          </a:custGeom>
          <a:noFill/>
          <a:ln w="38785">
            <a:solidFill>
              <a:srgbClr val="AADBD5"/>
            </a:solidFill>
            <a:miter lim="800000"/>
            <a:headEnd/>
            <a:tailEnd/>
          </a:ln>
        </p:spPr>
        <p:txBody>
          <a:bodyPr lIns="0" tIns="0" rIns="0" bIns="0"/>
          <a:lstStyle/>
          <a:p>
            <a:endParaRPr lang="en-US">
              <a:latin typeface="Calibri" pitchFamily="-101" charset="0"/>
            </a:endParaRPr>
          </a:p>
        </p:txBody>
      </p:sp>
      <p:sp>
        <p:nvSpPr>
          <p:cNvPr id="12296" name="object 13"/>
          <p:cNvSpPr>
            <a:spLocks noChangeArrowheads="1"/>
          </p:cNvSpPr>
          <p:nvPr/>
        </p:nvSpPr>
        <p:spPr bwMode="auto">
          <a:xfrm>
            <a:off x="0" y="640061"/>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12297" name="object 14"/>
          <p:cNvSpPr>
            <a:spLocks noChangeArrowheads="1"/>
          </p:cNvSpPr>
          <p:nvPr/>
        </p:nvSpPr>
        <p:spPr bwMode="auto">
          <a:xfrm>
            <a:off x="3724931" y="3843242"/>
            <a:ext cx="2117672" cy="185546"/>
          </a:xfrm>
          <a:custGeom>
            <a:avLst/>
            <a:gdLst>
              <a:gd name="T0" fmla="*/ 0 w 2476474"/>
              <a:gd name="T1" fmla="*/ 0 h 204673"/>
              <a:gd name="T2" fmla="*/ 2476474 w 2476474"/>
              <a:gd name="T3" fmla="*/ 204673 h 204673"/>
            </a:gdLst>
            <a:ahLst/>
            <a:cxnLst/>
            <a:rect l="T0" t="T1" r="T2" b="T3"/>
            <a:pathLst>
              <a:path w="2476474" h="204673">
                <a:moveTo>
                  <a:pt x="172326" y="85458"/>
                </a:moveTo>
                <a:lnTo>
                  <a:pt x="172326" y="119722"/>
                </a:lnTo>
                <a:lnTo>
                  <a:pt x="2304643" y="119722"/>
                </a:lnTo>
                <a:lnTo>
                  <a:pt x="2476474" y="102349"/>
                </a:lnTo>
                <a:lnTo>
                  <a:pt x="2270086" y="0"/>
                </a:lnTo>
                <a:lnTo>
                  <a:pt x="2304643" y="85458"/>
                </a:lnTo>
                <a:lnTo>
                  <a:pt x="172326" y="85458"/>
                </a:lnTo>
                <a:close/>
              </a:path>
              <a:path w="2476474" h="204673">
                <a:moveTo>
                  <a:pt x="2304643" y="119722"/>
                </a:moveTo>
                <a:lnTo>
                  <a:pt x="2270086" y="119722"/>
                </a:lnTo>
                <a:lnTo>
                  <a:pt x="2270086" y="204673"/>
                </a:lnTo>
                <a:lnTo>
                  <a:pt x="2476474" y="102349"/>
                </a:lnTo>
                <a:lnTo>
                  <a:pt x="2304643" y="119722"/>
                </a:lnTo>
                <a:close/>
              </a:path>
              <a:path w="2476474" h="204673">
                <a:moveTo>
                  <a:pt x="2304643" y="85458"/>
                </a:moveTo>
                <a:lnTo>
                  <a:pt x="2270086" y="0"/>
                </a:lnTo>
                <a:lnTo>
                  <a:pt x="2270086" y="85458"/>
                </a:lnTo>
                <a:lnTo>
                  <a:pt x="2304643" y="85458"/>
                </a:lnTo>
                <a:close/>
              </a:path>
              <a:path w="2476474" h="204673">
                <a:moveTo>
                  <a:pt x="206362" y="85458"/>
                </a:moveTo>
                <a:lnTo>
                  <a:pt x="206362" y="0"/>
                </a:lnTo>
                <a:lnTo>
                  <a:pt x="0" y="102349"/>
                </a:lnTo>
                <a:lnTo>
                  <a:pt x="206362" y="204673"/>
                </a:lnTo>
                <a:lnTo>
                  <a:pt x="206362" y="119722"/>
                </a:lnTo>
                <a:lnTo>
                  <a:pt x="172326" y="119722"/>
                </a:lnTo>
                <a:lnTo>
                  <a:pt x="172326" y="85458"/>
                </a:lnTo>
                <a:lnTo>
                  <a:pt x="206362" y="85458"/>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12298" name="object 15"/>
          <p:cNvSpPr>
            <a:spLocks noChangeArrowheads="1"/>
          </p:cNvSpPr>
          <p:nvPr/>
        </p:nvSpPr>
        <p:spPr bwMode="auto">
          <a:xfrm>
            <a:off x="3724931" y="3843242"/>
            <a:ext cx="2117672" cy="185546"/>
          </a:xfrm>
          <a:custGeom>
            <a:avLst/>
            <a:gdLst>
              <a:gd name="T0" fmla="*/ 0 w 2476474"/>
              <a:gd name="T1" fmla="*/ 0 h 204660"/>
              <a:gd name="T2" fmla="*/ 2476474 w 2476474"/>
              <a:gd name="T3" fmla="*/ 204660 h 204660"/>
            </a:gdLst>
            <a:ahLst/>
            <a:cxnLst/>
            <a:rect l="T0" t="T1" r="T2" b="T3"/>
            <a:pathLst>
              <a:path w="2476474" h="204660">
                <a:moveTo>
                  <a:pt x="172326" y="85458"/>
                </a:moveTo>
                <a:lnTo>
                  <a:pt x="172326" y="119202"/>
                </a:lnTo>
                <a:lnTo>
                  <a:pt x="2304643" y="119202"/>
                </a:lnTo>
                <a:lnTo>
                  <a:pt x="2476474" y="102323"/>
                </a:lnTo>
                <a:lnTo>
                  <a:pt x="2270086" y="0"/>
                </a:lnTo>
                <a:lnTo>
                  <a:pt x="2304643" y="85458"/>
                </a:lnTo>
                <a:lnTo>
                  <a:pt x="172326" y="85458"/>
                </a:lnTo>
                <a:close/>
              </a:path>
              <a:path w="2476474" h="204660">
                <a:moveTo>
                  <a:pt x="2304643" y="119202"/>
                </a:moveTo>
                <a:lnTo>
                  <a:pt x="2270086" y="119202"/>
                </a:lnTo>
                <a:lnTo>
                  <a:pt x="2270086" y="204660"/>
                </a:lnTo>
                <a:lnTo>
                  <a:pt x="2476474" y="102323"/>
                </a:lnTo>
                <a:lnTo>
                  <a:pt x="2304643" y="119202"/>
                </a:lnTo>
                <a:close/>
              </a:path>
              <a:path w="2476474" h="204660">
                <a:moveTo>
                  <a:pt x="2304643" y="85458"/>
                </a:moveTo>
                <a:lnTo>
                  <a:pt x="2270086" y="0"/>
                </a:lnTo>
                <a:lnTo>
                  <a:pt x="2270086" y="85458"/>
                </a:lnTo>
                <a:lnTo>
                  <a:pt x="2304643" y="85458"/>
                </a:lnTo>
                <a:close/>
              </a:path>
              <a:path w="2476474" h="204660">
                <a:moveTo>
                  <a:pt x="206362" y="85458"/>
                </a:moveTo>
                <a:lnTo>
                  <a:pt x="206362" y="0"/>
                </a:lnTo>
                <a:lnTo>
                  <a:pt x="0" y="102323"/>
                </a:lnTo>
                <a:lnTo>
                  <a:pt x="206362" y="204660"/>
                </a:lnTo>
                <a:lnTo>
                  <a:pt x="206362" y="119202"/>
                </a:lnTo>
                <a:lnTo>
                  <a:pt x="172326" y="119202"/>
                </a:lnTo>
                <a:lnTo>
                  <a:pt x="172326" y="85458"/>
                </a:lnTo>
                <a:lnTo>
                  <a:pt x="206362" y="85458"/>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12299" name="object 18"/>
          <p:cNvSpPr>
            <a:spLocks noChangeArrowheads="1"/>
          </p:cNvSpPr>
          <p:nvPr/>
        </p:nvSpPr>
        <p:spPr bwMode="auto">
          <a:xfrm>
            <a:off x="3920409" y="3912282"/>
            <a:ext cx="1823099" cy="30206"/>
          </a:xfrm>
          <a:custGeom>
            <a:avLst/>
            <a:gdLst>
              <a:gd name="T0" fmla="*/ 0 w 2132317"/>
              <a:gd name="T1" fmla="*/ 0 h 33743"/>
              <a:gd name="T2" fmla="*/ 2132317 w 2132317"/>
              <a:gd name="T3" fmla="*/ 33743 h 33743"/>
            </a:gdLst>
            <a:ahLst/>
            <a:cxnLst/>
            <a:rect l="T0" t="T1" r="T2" b="T3"/>
            <a:pathLst>
              <a:path w="2132317" h="33743">
                <a:moveTo>
                  <a:pt x="0" y="0"/>
                </a:moveTo>
                <a:lnTo>
                  <a:pt x="2132317" y="0"/>
                </a:lnTo>
                <a:lnTo>
                  <a:pt x="2132317" y="33743"/>
                </a:lnTo>
                <a:lnTo>
                  <a:pt x="0" y="33743"/>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12302" name="object 6"/>
          <p:cNvSpPr txBox="1">
            <a:spLocks noChangeArrowheads="1"/>
          </p:cNvSpPr>
          <p:nvPr/>
        </p:nvSpPr>
        <p:spPr bwMode="auto">
          <a:xfrm>
            <a:off x="1118565" y="1019783"/>
            <a:ext cx="7493302" cy="1028412"/>
          </a:xfrm>
          <a:prstGeom prst="rect">
            <a:avLst/>
          </a:prstGeom>
          <a:noFill/>
          <a:ln w="9525">
            <a:noFill/>
            <a:miter lim="800000"/>
            <a:headEnd/>
            <a:tailEnd/>
          </a:ln>
        </p:spPr>
        <p:txBody>
          <a:bodyPr lIns="0" tIns="0" rIns="0" bIns="0"/>
          <a:lstStyle/>
          <a:p>
            <a:pPr marL="11128">
              <a:lnSpc>
                <a:spcPts val="2979"/>
              </a:lnSpc>
              <a:spcBef>
                <a:spcPts val="153"/>
              </a:spcBef>
            </a:pPr>
            <a:r>
              <a:rPr lang="en-US" sz="2800" b="1" dirty="0" err="1">
                <a:solidFill>
                  <a:srgbClr val="404E5F"/>
                </a:solidFill>
                <a:latin typeface="Trebuchet MS" pitchFamily="-101" charset="0"/>
              </a:rPr>
              <a:t>Creșterea</a:t>
            </a:r>
            <a:r>
              <a:rPr lang="en-US" sz="2800" b="1" dirty="0">
                <a:solidFill>
                  <a:srgbClr val="404E5F"/>
                </a:solidFill>
                <a:latin typeface="Trebuchet MS" pitchFamily="-101" charset="0"/>
              </a:rPr>
              <a:t> </a:t>
            </a:r>
            <a:r>
              <a:rPr lang="en-US" sz="2800" b="1" dirty="0" err="1">
                <a:solidFill>
                  <a:srgbClr val="404E5F"/>
                </a:solidFill>
                <a:latin typeface="Trebuchet MS" pitchFamily="-101" charset="0"/>
              </a:rPr>
              <a:t>angajabilității</a:t>
            </a:r>
            <a:r>
              <a:rPr lang="en-US" sz="2800" b="1" dirty="0">
                <a:solidFill>
                  <a:srgbClr val="404E5F"/>
                </a:solidFill>
                <a:latin typeface="Trebuchet MS" pitchFamily="-101" charset="0"/>
              </a:rPr>
              <a:t> </a:t>
            </a:r>
            <a:r>
              <a:rPr lang="en-US" sz="2800" b="1" dirty="0" err="1">
                <a:solidFill>
                  <a:srgbClr val="404E5F"/>
                </a:solidFill>
                <a:latin typeface="Trebuchet MS" pitchFamily="-101" charset="0"/>
              </a:rPr>
              <a:t>pe</a:t>
            </a:r>
            <a:r>
              <a:rPr lang="en-US" sz="2800" b="1" dirty="0">
                <a:solidFill>
                  <a:srgbClr val="404E5F"/>
                </a:solidFill>
                <a:latin typeface="Trebuchet MS" pitchFamily="-101" charset="0"/>
              </a:rPr>
              <a:t> </a:t>
            </a:r>
            <a:r>
              <a:rPr lang="en-US" sz="2800" b="1" dirty="0" err="1">
                <a:solidFill>
                  <a:srgbClr val="404E5F"/>
                </a:solidFill>
                <a:latin typeface="Trebuchet MS" pitchFamily="-101" charset="0"/>
              </a:rPr>
              <a:t>piață</a:t>
            </a:r>
            <a:r>
              <a:rPr lang="en-US" sz="2800" b="1" dirty="0">
                <a:solidFill>
                  <a:srgbClr val="404E5F"/>
                </a:solidFill>
                <a:latin typeface="Trebuchet MS" pitchFamily="-101" charset="0"/>
              </a:rPr>
              <a:t> </a:t>
            </a:r>
            <a:r>
              <a:rPr lang="en-US" sz="2800" b="1" dirty="0" err="1">
                <a:solidFill>
                  <a:srgbClr val="404E5F"/>
                </a:solidFill>
                <a:latin typeface="Trebuchet MS" pitchFamily="-101" charset="0"/>
              </a:rPr>
              <a:t>presupune</a:t>
            </a:r>
            <a:r>
              <a:rPr lang="en-US" sz="2800" b="1" dirty="0">
                <a:solidFill>
                  <a:srgbClr val="404E5F"/>
                </a:solidFill>
                <a:latin typeface="Trebuchet MS" pitchFamily="-101" charset="0"/>
              </a:rPr>
              <a:t>:</a:t>
            </a:r>
            <a:endParaRPr lang="en-US" sz="2800" dirty="0">
              <a:solidFill>
                <a:srgbClr val="404E5F"/>
              </a:solidFill>
              <a:latin typeface="Trebuchet MS" pitchFamily="-101" charset="0"/>
            </a:endParaRPr>
          </a:p>
          <a:p>
            <a:pPr marL="11128">
              <a:lnSpc>
                <a:spcPts val="2979"/>
              </a:lnSpc>
              <a:spcBef>
                <a:spcPts val="153"/>
              </a:spcBef>
            </a:pPr>
            <a:endParaRPr lang="en-US" sz="2800" dirty="0">
              <a:solidFill>
                <a:srgbClr val="404E5F"/>
              </a:solidFill>
              <a:latin typeface="Trebuchet MS" pitchFamily="-101" charset="0"/>
            </a:endParaRPr>
          </a:p>
          <a:p>
            <a:pPr marL="11128">
              <a:lnSpc>
                <a:spcPts val="2979"/>
              </a:lnSpc>
              <a:spcBef>
                <a:spcPts val="153"/>
              </a:spcBef>
            </a:pPr>
            <a:endParaRPr lang="en-US" sz="2800" dirty="0">
              <a:solidFill>
                <a:srgbClr val="404E5F"/>
              </a:solidFill>
              <a:latin typeface="Trebuchet MS" pitchFamily="-101" charset="0"/>
            </a:endParaRPr>
          </a:p>
        </p:txBody>
      </p:sp>
      <p:sp>
        <p:nvSpPr>
          <p:cNvPr id="5" name="object 5"/>
          <p:cNvSpPr txBox="1"/>
          <p:nvPr/>
        </p:nvSpPr>
        <p:spPr>
          <a:xfrm>
            <a:off x="2978316" y="1494435"/>
            <a:ext cx="1392777" cy="391228"/>
          </a:xfrm>
          <a:prstGeom prst="rect">
            <a:avLst/>
          </a:prstGeom>
        </p:spPr>
        <p:txBody>
          <a:bodyPr lIns="0" tIns="0" rIns="0" bIns="0"/>
          <a:lstStyle/>
          <a:p>
            <a:pPr marL="11128">
              <a:lnSpc>
                <a:spcPts val="2979"/>
              </a:lnSpc>
              <a:spcBef>
                <a:spcPts val="153"/>
              </a:spcBef>
            </a:pPr>
            <a:endParaRPr lang="en-US" sz="2800" dirty="0">
              <a:latin typeface="Trebuchet MS" pitchFamily="-101" charset="0"/>
            </a:endParaRPr>
          </a:p>
        </p:txBody>
      </p:sp>
      <p:sp>
        <p:nvSpPr>
          <p:cNvPr id="2" name="object 4"/>
          <p:cNvSpPr txBox="1">
            <a:spLocks noChangeArrowheads="1"/>
          </p:cNvSpPr>
          <p:nvPr/>
        </p:nvSpPr>
        <p:spPr bwMode="auto">
          <a:xfrm>
            <a:off x="4402316" y="1494435"/>
            <a:ext cx="1918122" cy="391228"/>
          </a:xfrm>
          <a:prstGeom prst="rect">
            <a:avLst/>
          </a:prstGeom>
          <a:noFill/>
          <a:ln w="9525">
            <a:noFill/>
            <a:miter lim="800000"/>
            <a:headEnd/>
            <a:tailEnd/>
          </a:ln>
        </p:spPr>
        <p:txBody>
          <a:bodyPr lIns="0" tIns="0" rIns="0" bIns="0"/>
          <a:lstStyle/>
          <a:p>
            <a:pPr marL="11128">
              <a:lnSpc>
                <a:spcPts val="2979"/>
              </a:lnSpc>
              <a:spcBef>
                <a:spcPts val="153"/>
              </a:spcBef>
            </a:pPr>
            <a:endParaRPr lang="en-US" sz="2800" dirty="0">
              <a:latin typeface="Trebuchet MS" pitchFamily="-101" charset="0"/>
            </a:endParaRPr>
          </a:p>
        </p:txBody>
      </p:sp>
      <p:sp>
        <p:nvSpPr>
          <p:cNvPr id="12303" name="object 3"/>
          <p:cNvSpPr txBox="1">
            <a:spLocks noChangeArrowheads="1"/>
          </p:cNvSpPr>
          <p:nvPr/>
        </p:nvSpPr>
        <p:spPr bwMode="auto">
          <a:xfrm>
            <a:off x="5484228" y="3429000"/>
            <a:ext cx="3659772" cy="1029851"/>
          </a:xfrm>
          <a:prstGeom prst="rect">
            <a:avLst/>
          </a:prstGeom>
          <a:noFill/>
          <a:ln w="9525">
            <a:noFill/>
            <a:miter lim="800000"/>
            <a:headEnd/>
            <a:tailEnd/>
          </a:ln>
        </p:spPr>
        <p:txBody>
          <a:bodyPr lIns="0" tIns="0" rIns="0" bIns="0"/>
          <a:lstStyle/>
          <a:p>
            <a:pPr marL="253156" algn="ctr">
              <a:lnSpc>
                <a:spcPts val="3220"/>
              </a:lnSpc>
              <a:spcBef>
                <a:spcPts val="165"/>
              </a:spcBef>
            </a:pPr>
            <a:r>
              <a:rPr lang="en-US" sz="3000" b="1" dirty="0" err="1">
                <a:solidFill>
                  <a:srgbClr val="000000"/>
                </a:solidFill>
                <a:latin typeface="Trebuchet MS" pitchFamily="-101" charset="0"/>
              </a:rPr>
              <a:t>Dezvoltarea</a:t>
            </a:r>
            <a:endParaRPr lang="en-US" sz="3000" dirty="0">
              <a:solidFill>
                <a:srgbClr val="000000"/>
              </a:solidFill>
              <a:latin typeface="Trebuchet MS" pitchFamily="-101" charset="0"/>
            </a:endParaRPr>
          </a:p>
          <a:p>
            <a:pPr marL="253156" algn="ctr">
              <a:lnSpc>
                <a:spcPct val="97000"/>
              </a:lnSpc>
            </a:pPr>
            <a:r>
              <a:rPr lang="en-US" sz="3000" b="1" dirty="0" err="1">
                <a:solidFill>
                  <a:srgbClr val="000000"/>
                </a:solidFill>
                <a:latin typeface="Trebuchet MS" pitchFamily="-101" charset="0"/>
              </a:rPr>
              <a:t>resurselor</a:t>
            </a:r>
            <a:r>
              <a:rPr lang="en-US" sz="3000" b="1" dirty="0">
                <a:solidFill>
                  <a:srgbClr val="000000"/>
                </a:solidFill>
                <a:latin typeface="Trebuchet MS" pitchFamily="-101" charset="0"/>
              </a:rPr>
              <a:t> </a:t>
            </a:r>
            <a:r>
              <a:rPr lang="en-US" sz="3000" b="1" dirty="0" err="1">
                <a:solidFill>
                  <a:srgbClr val="000000"/>
                </a:solidFill>
                <a:latin typeface="Trebuchet MS" pitchFamily="-101" charset="0"/>
              </a:rPr>
              <a:t>umane</a:t>
            </a:r>
            <a:endParaRPr lang="en-US" sz="3000" dirty="0">
              <a:solidFill>
                <a:srgbClr val="000000"/>
              </a:solidFill>
              <a:latin typeface="Trebuchet MS" pitchFamily="-101" charset="0"/>
            </a:endParaRPr>
          </a:p>
        </p:txBody>
      </p:sp>
      <p:sp>
        <p:nvSpPr>
          <p:cNvPr id="12306" name="object 2"/>
          <p:cNvSpPr txBox="1">
            <a:spLocks noChangeArrowheads="1"/>
          </p:cNvSpPr>
          <p:nvPr/>
        </p:nvSpPr>
        <p:spPr bwMode="auto">
          <a:xfrm>
            <a:off x="0" y="3395919"/>
            <a:ext cx="3790090" cy="2104289"/>
          </a:xfrm>
          <a:prstGeom prst="rect">
            <a:avLst/>
          </a:prstGeom>
          <a:noFill/>
          <a:ln w="9525">
            <a:noFill/>
            <a:miter lim="800000"/>
            <a:headEnd/>
            <a:tailEnd/>
          </a:ln>
        </p:spPr>
        <p:txBody>
          <a:bodyPr lIns="0" tIns="0" rIns="0" bIns="0"/>
          <a:lstStyle/>
          <a:p>
            <a:pPr marL="450673" algn="ctr">
              <a:lnSpc>
                <a:spcPts val="3220"/>
              </a:lnSpc>
              <a:spcBef>
                <a:spcPts val="165"/>
              </a:spcBef>
            </a:pPr>
            <a:r>
              <a:rPr lang="en-US" sz="3000" b="1" dirty="0"/>
              <a:t>9.</a:t>
            </a:r>
            <a:r>
              <a:rPr lang="en-US" sz="3000" b="1" dirty="0">
                <a:latin typeface="Trebuchet MS" pitchFamily="-101" charset="0"/>
              </a:rPr>
              <a:t>Dezvoltarea </a:t>
            </a:r>
            <a:r>
              <a:rPr lang="en-US" sz="3000" b="1" dirty="0" err="1">
                <a:latin typeface="Trebuchet MS" pitchFamily="-101" charset="0"/>
              </a:rPr>
              <a:t>cooperării</a:t>
            </a:r>
            <a:r>
              <a:rPr lang="en-US" sz="3000" b="1" dirty="0">
                <a:latin typeface="Trebuchet MS" pitchFamily="-101" charset="0"/>
              </a:rPr>
              <a:t> </a:t>
            </a:r>
            <a:r>
              <a:rPr lang="en-US" sz="3000" b="1" dirty="0" err="1">
                <a:latin typeface="Trebuchet MS" pitchFamily="-101" charset="0"/>
              </a:rPr>
              <a:t>între</a:t>
            </a:r>
            <a:endParaRPr lang="en-US" sz="3000" dirty="0">
              <a:latin typeface="Trebuchet MS" pitchFamily="-101" charset="0"/>
            </a:endParaRPr>
          </a:p>
          <a:p>
            <a:pPr marL="450673" algn="ctr">
              <a:lnSpc>
                <a:spcPts val="3658"/>
              </a:lnSpc>
              <a:spcBef>
                <a:spcPts val="77"/>
              </a:spcBef>
            </a:pPr>
            <a:r>
              <a:rPr lang="en-US" sz="3000" b="1" dirty="0" err="1">
                <a:latin typeface="Trebuchet MS" pitchFamily="-101" charset="0"/>
              </a:rPr>
              <a:t>pieța</a:t>
            </a:r>
            <a:r>
              <a:rPr lang="en-US" sz="3000" b="1" dirty="0">
                <a:latin typeface="Trebuchet MS" pitchFamily="-101" charset="0"/>
              </a:rPr>
              <a:t> </a:t>
            </a:r>
            <a:r>
              <a:rPr lang="en-US" sz="3000" b="1" dirty="0" err="1">
                <a:latin typeface="Trebuchet MS" pitchFamily="-101" charset="0"/>
              </a:rPr>
              <a:t>educaţiei</a:t>
            </a:r>
            <a:r>
              <a:rPr lang="en-US" sz="3000" b="1" dirty="0">
                <a:latin typeface="Trebuchet MS" pitchFamily="-101" charset="0"/>
              </a:rPr>
              <a:t> </a:t>
            </a:r>
            <a:r>
              <a:rPr lang="en-US" sz="3000" b="1" dirty="0" err="1">
                <a:latin typeface="Trebuchet MS" pitchFamily="-101" charset="0"/>
              </a:rPr>
              <a:t>și</a:t>
            </a:r>
            <a:r>
              <a:rPr lang="en-US" sz="3000" b="1" dirty="0">
                <a:latin typeface="Trebuchet MS" pitchFamily="-101" charset="0"/>
              </a:rPr>
              <a:t> </a:t>
            </a:r>
            <a:r>
              <a:rPr lang="en-US" sz="3000" b="1" dirty="0" err="1">
                <a:latin typeface="Trebuchet MS" pitchFamily="-101" charset="0"/>
              </a:rPr>
              <a:t>pieța</a:t>
            </a:r>
            <a:r>
              <a:rPr lang="en-US" sz="3000" b="1" dirty="0">
                <a:latin typeface="Trebuchet MS" pitchFamily="-101" charset="0"/>
              </a:rPr>
              <a:t> </a:t>
            </a:r>
            <a:r>
              <a:rPr lang="en-US" sz="3000" b="1" dirty="0" err="1">
                <a:latin typeface="Trebuchet MS" pitchFamily="-101" charset="0"/>
              </a:rPr>
              <a:t>muncii</a:t>
            </a:r>
            <a:endParaRPr lang="en-US" sz="3000" dirty="0">
              <a:latin typeface="Trebuchet MS" pitchFamily="-101" charset="0"/>
            </a:endParaRPr>
          </a:p>
          <a:p>
            <a:pPr marL="450673" algn="ctr">
              <a:lnSpc>
                <a:spcPts val="3220"/>
              </a:lnSpc>
              <a:spcBef>
                <a:spcPts val="165"/>
              </a:spcBef>
            </a:pPr>
            <a:r>
              <a:rPr lang="en-US" sz="3000" b="1" dirty="0">
                <a:solidFill>
                  <a:srgbClr val="4C4B4D"/>
                </a:solidFill>
              </a:rPr>
              <a:t> </a:t>
            </a:r>
            <a:endParaRPr lang="en-US" sz="3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8" descr="foto prez"/>
          <p:cNvPicPr>
            <a:picLocks noChangeAspect="1"/>
          </p:cNvPicPr>
          <p:nvPr/>
        </p:nvPicPr>
        <p:blipFill>
          <a:blip r:embed="rId2" cstate="email"/>
          <a:srcRect/>
          <a:stretch>
            <a:fillRect/>
          </a:stretch>
        </p:blipFill>
        <p:spPr bwMode="auto">
          <a:xfrm>
            <a:off x="-542993" y="391228"/>
            <a:ext cx="9931340" cy="6973067"/>
          </a:xfrm>
          <a:prstGeom prst="rect">
            <a:avLst/>
          </a:prstGeom>
          <a:noFill/>
          <a:ln w="9525">
            <a:noFill/>
            <a:miter lim="800000"/>
            <a:headEnd/>
            <a:tailEnd/>
          </a:ln>
        </p:spPr>
      </p:pic>
      <p:sp>
        <p:nvSpPr>
          <p:cNvPr id="13315" name="object 8"/>
          <p:cNvSpPr>
            <a:spLocks noChangeArrowheads="1"/>
          </p:cNvSpPr>
          <p:nvPr/>
        </p:nvSpPr>
        <p:spPr bwMode="auto">
          <a:xfrm>
            <a:off x="0" y="0"/>
            <a:ext cx="9142643" cy="230134"/>
          </a:xfrm>
          <a:custGeom>
            <a:avLst/>
            <a:gdLst>
              <a:gd name="T0" fmla="*/ 0 w 10692015"/>
              <a:gd name="T1" fmla="*/ 0 h 254012"/>
              <a:gd name="T2" fmla="*/ 10692015 w 10692015"/>
              <a:gd name="T3" fmla="*/ 254012 h 254012"/>
            </a:gdLst>
            <a:ahLst/>
            <a:cxnLst/>
            <a:rect l="T0" t="T1" r="T2" b="T3"/>
            <a:pathLst>
              <a:path w="10692015" h="254012">
                <a:moveTo>
                  <a:pt x="10692015" y="12"/>
                </a:moveTo>
                <a:lnTo>
                  <a:pt x="0" y="12"/>
                </a:lnTo>
                <a:lnTo>
                  <a:pt x="0" y="254012"/>
                </a:lnTo>
                <a:lnTo>
                  <a:pt x="10692015" y="254012"/>
                </a:lnTo>
                <a:lnTo>
                  <a:pt x="10692015"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13316" name="object 9"/>
          <p:cNvSpPr>
            <a:spLocks noChangeArrowheads="1"/>
          </p:cNvSpPr>
          <p:nvPr/>
        </p:nvSpPr>
        <p:spPr bwMode="auto">
          <a:xfrm>
            <a:off x="0" y="230135"/>
            <a:ext cx="9142643" cy="176916"/>
          </a:xfrm>
          <a:custGeom>
            <a:avLst/>
            <a:gdLst>
              <a:gd name="T0" fmla="*/ 0 w 10692015"/>
              <a:gd name="T1" fmla="*/ 0 h 196049"/>
              <a:gd name="T2" fmla="*/ 10692015 w 10692015"/>
              <a:gd name="T3" fmla="*/ 196049 h 196049"/>
            </a:gdLst>
            <a:ahLst/>
            <a:cxnLst/>
            <a:rect l="T0" t="T1" r="T2" b="T3"/>
            <a:pathLst>
              <a:path w="10692015" h="196049">
                <a:moveTo>
                  <a:pt x="0" y="196049"/>
                </a:moveTo>
                <a:lnTo>
                  <a:pt x="10692015" y="196049"/>
                </a:lnTo>
                <a:lnTo>
                  <a:pt x="10692015" y="0"/>
                </a:lnTo>
                <a:lnTo>
                  <a:pt x="0" y="0"/>
                </a:lnTo>
                <a:lnTo>
                  <a:pt x="0" y="196049"/>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13317" name="object 10"/>
          <p:cNvSpPr>
            <a:spLocks noChangeArrowheads="1"/>
          </p:cNvSpPr>
          <p:nvPr/>
        </p:nvSpPr>
        <p:spPr bwMode="auto">
          <a:xfrm>
            <a:off x="0" y="435817"/>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13318" name="object 11"/>
          <p:cNvSpPr>
            <a:spLocks noChangeArrowheads="1"/>
          </p:cNvSpPr>
          <p:nvPr/>
        </p:nvSpPr>
        <p:spPr bwMode="auto">
          <a:xfrm>
            <a:off x="0" y="497665"/>
            <a:ext cx="9142643" cy="0"/>
          </a:xfrm>
          <a:custGeom>
            <a:avLst/>
            <a:gdLst>
              <a:gd name="T0" fmla="*/ 0 w 10692015"/>
              <a:gd name="T1" fmla="*/ 10692015 w 10692015"/>
            </a:gdLst>
            <a:ahLst/>
            <a:cxnLst/>
            <a:rect l="T0" t="0" r="T1" b="0"/>
            <a:pathLst>
              <a:path w="10692015">
                <a:moveTo>
                  <a:pt x="0" y="0"/>
                </a:moveTo>
                <a:lnTo>
                  <a:pt x="10692015" y="0"/>
                </a:lnTo>
              </a:path>
            </a:pathLst>
          </a:custGeom>
          <a:noFill/>
          <a:ln w="54851">
            <a:solidFill>
              <a:srgbClr val="AADBD5"/>
            </a:solidFill>
            <a:miter lim="800000"/>
            <a:headEnd/>
            <a:tailEnd/>
          </a:ln>
        </p:spPr>
        <p:txBody>
          <a:bodyPr lIns="0" tIns="0" rIns="0" bIns="0"/>
          <a:lstStyle/>
          <a:p>
            <a:endParaRPr lang="en-US">
              <a:latin typeface="Calibri" pitchFamily="-101" charset="0"/>
            </a:endParaRPr>
          </a:p>
        </p:txBody>
      </p:sp>
      <p:sp>
        <p:nvSpPr>
          <p:cNvPr id="13319" name="object 12"/>
          <p:cNvSpPr>
            <a:spLocks noChangeArrowheads="1"/>
          </p:cNvSpPr>
          <p:nvPr/>
        </p:nvSpPr>
        <p:spPr bwMode="auto">
          <a:xfrm>
            <a:off x="0" y="583966"/>
            <a:ext cx="9142643" cy="0"/>
          </a:xfrm>
          <a:custGeom>
            <a:avLst/>
            <a:gdLst>
              <a:gd name="T0" fmla="*/ 0 w 10692015"/>
              <a:gd name="T1" fmla="*/ 10692015 w 10692015"/>
            </a:gdLst>
            <a:ahLst/>
            <a:cxnLst/>
            <a:rect l="T0" t="0" r="T1" b="0"/>
            <a:pathLst>
              <a:path w="10692015">
                <a:moveTo>
                  <a:pt x="0" y="0"/>
                </a:moveTo>
                <a:lnTo>
                  <a:pt x="10692015" y="0"/>
                </a:lnTo>
              </a:path>
            </a:pathLst>
          </a:custGeom>
          <a:noFill/>
          <a:ln w="38785">
            <a:solidFill>
              <a:srgbClr val="AADBD5"/>
            </a:solidFill>
            <a:miter lim="800000"/>
            <a:headEnd/>
            <a:tailEnd/>
          </a:ln>
        </p:spPr>
        <p:txBody>
          <a:bodyPr lIns="0" tIns="0" rIns="0" bIns="0"/>
          <a:lstStyle/>
          <a:p>
            <a:endParaRPr lang="en-US">
              <a:latin typeface="Calibri" pitchFamily="-101" charset="0"/>
            </a:endParaRPr>
          </a:p>
        </p:txBody>
      </p:sp>
      <p:sp>
        <p:nvSpPr>
          <p:cNvPr id="13320" name="object 13"/>
          <p:cNvSpPr>
            <a:spLocks noChangeArrowheads="1"/>
          </p:cNvSpPr>
          <p:nvPr/>
        </p:nvSpPr>
        <p:spPr bwMode="auto">
          <a:xfrm>
            <a:off x="0" y="640061"/>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13321" name="object 14"/>
          <p:cNvSpPr>
            <a:spLocks noChangeArrowheads="1"/>
          </p:cNvSpPr>
          <p:nvPr/>
        </p:nvSpPr>
        <p:spPr bwMode="auto">
          <a:xfrm>
            <a:off x="3724931" y="3843242"/>
            <a:ext cx="2117672" cy="185546"/>
          </a:xfrm>
          <a:custGeom>
            <a:avLst/>
            <a:gdLst>
              <a:gd name="T0" fmla="*/ 0 w 2476474"/>
              <a:gd name="T1" fmla="*/ 0 h 204673"/>
              <a:gd name="T2" fmla="*/ 2476474 w 2476474"/>
              <a:gd name="T3" fmla="*/ 204673 h 204673"/>
            </a:gdLst>
            <a:ahLst/>
            <a:cxnLst/>
            <a:rect l="T0" t="T1" r="T2" b="T3"/>
            <a:pathLst>
              <a:path w="2476474" h="204673">
                <a:moveTo>
                  <a:pt x="172326" y="85458"/>
                </a:moveTo>
                <a:lnTo>
                  <a:pt x="172326" y="119722"/>
                </a:lnTo>
                <a:lnTo>
                  <a:pt x="2304643" y="119722"/>
                </a:lnTo>
                <a:lnTo>
                  <a:pt x="2476474" y="102349"/>
                </a:lnTo>
                <a:lnTo>
                  <a:pt x="2270086" y="0"/>
                </a:lnTo>
                <a:lnTo>
                  <a:pt x="2304643" y="85458"/>
                </a:lnTo>
                <a:lnTo>
                  <a:pt x="172326" y="85458"/>
                </a:lnTo>
                <a:close/>
              </a:path>
              <a:path w="2476474" h="204673">
                <a:moveTo>
                  <a:pt x="2304643" y="119722"/>
                </a:moveTo>
                <a:lnTo>
                  <a:pt x="2270086" y="119722"/>
                </a:lnTo>
                <a:lnTo>
                  <a:pt x="2270086" y="204673"/>
                </a:lnTo>
                <a:lnTo>
                  <a:pt x="2476474" y="102349"/>
                </a:lnTo>
                <a:lnTo>
                  <a:pt x="2304643" y="119722"/>
                </a:lnTo>
                <a:close/>
              </a:path>
              <a:path w="2476474" h="204673">
                <a:moveTo>
                  <a:pt x="2304643" y="85458"/>
                </a:moveTo>
                <a:lnTo>
                  <a:pt x="2270086" y="0"/>
                </a:lnTo>
                <a:lnTo>
                  <a:pt x="2270086" y="85458"/>
                </a:lnTo>
                <a:lnTo>
                  <a:pt x="2304643" y="85458"/>
                </a:lnTo>
                <a:close/>
              </a:path>
              <a:path w="2476474" h="204673">
                <a:moveTo>
                  <a:pt x="206362" y="85458"/>
                </a:moveTo>
                <a:lnTo>
                  <a:pt x="206362" y="0"/>
                </a:lnTo>
                <a:lnTo>
                  <a:pt x="0" y="102349"/>
                </a:lnTo>
                <a:lnTo>
                  <a:pt x="206362" y="204673"/>
                </a:lnTo>
                <a:lnTo>
                  <a:pt x="206362" y="119722"/>
                </a:lnTo>
                <a:lnTo>
                  <a:pt x="172326" y="119722"/>
                </a:lnTo>
                <a:lnTo>
                  <a:pt x="172326" y="85458"/>
                </a:lnTo>
                <a:lnTo>
                  <a:pt x="206362" y="85458"/>
                </a:lnTo>
                <a:close/>
              </a:path>
            </a:pathLst>
          </a:custGeom>
          <a:solidFill>
            <a:srgbClr val="848585"/>
          </a:solidFill>
          <a:ln w="9525">
            <a:noFill/>
            <a:miter lim="800000"/>
            <a:headEnd/>
            <a:tailEnd/>
          </a:ln>
        </p:spPr>
        <p:txBody>
          <a:bodyPr lIns="0" tIns="0" rIns="0" bIns="0"/>
          <a:lstStyle/>
          <a:p>
            <a:endParaRPr lang="en-US">
              <a:latin typeface="Calibri" pitchFamily="-101" charset="0"/>
            </a:endParaRPr>
          </a:p>
        </p:txBody>
      </p:sp>
      <p:sp>
        <p:nvSpPr>
          <p:cNvPr id="13322" name="object 15"/>
          <p:cNvSpPr>
            <a:spLocks noChangeArrowheads="1"/>
          </p:cNvSpPr>
          <p:nvPr/>
        </p:nvSpPr>
        <p:spPr bwMode="auto">
          <a:xfrm>
            <a:off x="3724931" y="3843242"/>
            <a:ext cx="2117672" cy="185546"/>
          </a:xfrm>
          <a:custGeom>
            <a:avLst/>
            <a:gdLst>
              <a:gd name="T0" fmla="*/ 0 w 2476474"/>
              <a:gd name="T1" fmla="*/ 0 h 204660"/>
              <a:gd name="T2" fmla="*/ 2476474 w 2476474"/>
              <a:gd name="T3" fmla="*/ 204660 h 204660"/>
            </a:gdLst>
            <a:ahLst/>
            <a:cxnLst/>
            <a:rect l="T0" t="T1" r="T2" b="T3"/>
            <a:pathLst>
              <a:path w="2476474" h="204660">
                <a:moveTo>
                  <a:pt x="172326" y="85458"/>
                </a:moveTo>
                <a:lnTo>
                  <a:pt x="172326" y="119202"/>
                </a:lnTo>
                <a:lnTo>
                  <a:pt x="2304643" y="119202"/>
                </a:lnTo>
                <a:lnTo>
                  <a:pt x="2476474" y="102323"/>
                </a:lnTo>
                <a:lnTo>
                  <a:pt x="2270086" y="0"/>
                </a:lnTo>
                <a:lnTo>
                  <a:pt x="2304643" y="85458"/>
                </a:lnTo>
                <a:lnTo>
                  <a:pt x="172326" y="85458"/>
                </a:lnTo>
                <a:close/>
              </a:path>
              <a:path w="2476474" h="204660">
                <a:moveTo>
                  <a:pt x="2304643" y="119202"/>
                </a:moveTo>
                <a:lnTo>
                  <a:pt x="2270086" y="119202"/>
                </a:lnTo>
                <a:lnTo>
                  <a:pt x="2270086" y="204660"/>
                </a:lnTo>
                <a:lnTo>
                  <a:pt x="2476474" y="102323"/>
                </a:lnTo>
                <a:lnTo>
                  <a:pt x="2304643" y="119202"/>
                </a:lnTo>
                <a:close/>
              </a:path>
              <a:path w="2476474" h="204660">
                <a:moveTo>
                  <a:pt x="2304643" y="85458"/>
                </a:moveTo>
                <a:lnTo>
                  <a:pt x="2270086" y="0"/>
                </a:lnTo>
                <a:lnTo>
                  <a:pt x="2270086" y="85458"/>
                </a:lnTo>
                <a:lnTo>
                  <a:pt x="2304643" y="85458"/>
                </a:lnTo>
                <a:close/>
              </a:path>
              <a:path w="2476474" h="204660">
                <a:moveTo>
                  <a:pt x="206362" y="85458"/>
                </a:moveTo>
                <a:lnTo>
                  <a:pt x="206362" y="0"/>
                </a:lnTo>
                <a:lnTo>
                  <a:pt x="0" y="102323"/>
                </a:lnTo>
                <a:lnTo>
                  <a:pt x="206362" y="204660"/>
                </a:lnTo>
                <a:lnTo>
                  <a:pt x="206362" y="119202"/>
                </a:lnTo>
                <a:lnTo>
                  <a:pt x="172326" y="119202"/>
                </a:lnTo>
                <a:lnTo>
                  <a:pt x="172326" y="85458"/>
                </a:lnTo>
                <a:lnTo>
                  <a:pt x="206362" y="85458"/>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13323" name="object 18"/>
          <p:cNvSpPr>
            <a:spLocks noChangeArrowheads="1"/>
          </p:cNvSpPr>
          <p:nvPr/>
        </p:nvSpPr>
        <p:spPr bwMode="auto">
          <a:xfrm>
            <a:off x="3920409" y="3912282"/>
            <a:ext cx="1823099" cy="30206"/>
          </a:xfrm>
          <a:custGeom>
            <a:avLst/>
            <a:gdLst>
              <a:gd name="T0" fmla="*/ 0 w 2132317"/>
              <a:gd name="T1" fmla="*/ 0 h 33743"/>
              <a:gd name="T2" fmla="*/ 2132317 w 2132317"/>
              <a:gd name="T3" fmla="*/ 33743 h 33743"/>
            </a:gdLst>
            <a:ahLst/>
            <a:cxnLst/>
            <a:rect l="T0" t="T1" r="T2" b="T3"/>
            <a:pathLst>
              <a:path w="2132317" h="33743">
                <a:moveTo>
                  <a:pt x="0" y="0"/>
                </a:moveTo>
                <a:lnTo>
                  <a:pt x="2132317" y="0"/>
                </a:lnTo>
                <a:lnTo>
                  <a:pt x="2132317" y="33743"/>
                </a:lnTo>
                <a:lnTo>
                  <a:pt x="0" y="33743"/>
                </a:lnTo>
                <a:lnTo>
                  <a:pt x="0" y="0"/>
                </a:lnTo>
                <a:close/>
              </a:path>
            </a:pathLst>
          </a:custGeom>
          <a:noFill/>
          <a:ln w="762">
            <a:solidFill>
              <a:srgbClr val="5383BD"/>
            </a:solidFill>
            <a:miter lim="800000"/>
            <a:headEnd/>
            <a:tailEnd/>
          </a:ln>
        </p:spPr>
        <p:txBody>
          <a:bodyPr lIns="0" tIns="0" rIns="0" bIns="0"/>
          <a:lstStyle/>
          <a:p>
            <a:endParaRPr lang="en-US">
              <a:latin typeface="Calibri" pitchFamily="-101" charset="0"/>
            </a:endParaRPr>
          </a:p>
        </p:txBody>
      </p:sp>
      <p:sp>
        <p:nvSpPr>
          <p:cNvPr id="12302" name="object 6"/>
          <p:cNvSpPr txBox="1">
            <a:spLocks noChangeArrowheads="1"/>
          </p:cNvSpPr>
          <p:nvPr/>
        </p:nvSpPr>
        <p:spPr bwMode="auto">
          <a:xfrm>
            <a:off x="923088" y="1219711"/>
            <a:ext cx="7688779" cy="414242"/>
          </a:xfrm>
          <a:prstGeom prst="rect">
            <a:avLst/>
          </a:prstGeom>
          <a:noFill/>
          <a:ln w="9525">
            <a:noFill/>
            <a:miter lim="800000"/>
            <a:headEnd/>
            <a:tailEnd/>
          </a:ln>
        </p:spPr>
        <p:txBody>
          <a:bodyPr lIns="0" tIns="0" rIns="0" bIns="0"/>
          <a:lstStyle/>
          <a:p>
            <a:pPr marL="11128">
              <a:lnSpc>
                <a:spcPts val="2979"/>
              </a:lnSpc>
              <a:spcBef>
                <a:spcPts val="153"/>
              </a:spcBef>
            </a:pPr>
            <a:r>
              <a:rPr lang="en-US" sz="2800" b="1" dirty="0" err="1">
                <a:solidFill>
                  <a:srgbClr val="404E5F"/>
                </a:solidFill>
                <a:latin typeface="Trebuchet MS" pitchFamily="-101" charset="0"/>
              </a:rPr>
              <a:t>Creșterea</a:t>
            </a:r>
            <a:r>
              <a:rPr lang="en-US" sz="2800" b="1" dirty="0">
                <a:solidFill>
                  <a:srgbClr val="404E5F"/>
                </a:solidFill>
                <a:latin typeface="Trebuchet MS" pitchFamily="-101" charset="0"/>
              </a:rPr>
              <a:t> </a:t>
            </a:r>
            <a:r>
              <a:rPr lang="en-US" sz="2800" b="1" dirty="0" err="1">
                <a:solidFill>
                  <a:srgbClr val="404E5F"/>
                </a:solidFill>
                <a:latin typeface="Trebuchet MS" pitchFamily="-101" charset="0"/>
              </a:rPr>
              <a:t>angajabilității</a:t>
            </a:r>
            <a:r>
              <a:rPr lang="en-US" sz="2800" b="1" dirty="0">
                <a:solidFill>
                  <a:srgbClr val="404E5F"/>
                </a:solidFill>
                <a:latin typeface="Trebuchet MS" pitchFamily="-101" charset="0"/>
              </a:rPr>
              <a:t> </a:t>
            </a:r>
            <a:r>
              <a:rPr lang="en-US" sz="2800" b="1" dirty="0" err="1">
                <a:solidFill>
                  <a:srgbClr val="404E5F"/>
                </a:solidFill>
                <a:latin typeface="Trebuchet MS" pitchFamily="-101" charset="0"/>
              </a:rPr>
              <a:t>pe</a:t>
            </a:r>
            <a:r>
              <a:rPr lang="en-US" sz="2800" b="1" dirty="0">
                <a:solidFill>
                  <a:srgbClr val="404E5F"/>
                </a:solidFill>
                <a:latin typeface="Trebuchet MS" pitchFamily="-101" charset="0"/>
              </a:rPr>
              <a:t> </a:t>
            </a:r>
            <a:r>
              <a:rPr lang="en-US" sz="2800" b="1" dirty="0" err="1">
                <a:solidFill>
                  <a:srgbClr val="404E5F"/>
                </a:solidFill>
                <a:latin typeface="Trebuchet MS" pitchFamily="-101" charset="0"/>
              </a:rPr>
              <a:t>piață</a:t>
            </a:r>
            <a:r>
              <a:rPr lang="en-US" sz="2800" b="1" dirty="0">
                <a:solidFill>
                  <a:srgbClr val="404E5F"/>
                </a:solidFill>
                <a:latin typeface="Trebuchet MS" pitchFamily="-101" charset="0"/>
              </a:rPr>
              <a:t> </a:t>
            </a:r>
            <a:r>
              <a:rPr lang="en-US" sz="2800" b="1" dirty="0" err="1">
                <a:solidFill>
                  <a:srgbClr val="404E5F"/>
                </a:solidFill>
                <a:latin typeface="Trebuchet MS" pitchFamily="-101" charset="0"/>
              </a:rPr>
              <a:t>presupune</a:t>
            </a:r>
            <a:r>
              <a:rPr lang="en-US" sz="2800" b="1" dirty="0">
                <a:solidFill>
                  <a:srgbClr val="404E5F"/>
                </a:solidFill>
                <a:latin typeface="Trebuchet MS" pitchFamily="-101" charset="0"/>
              </a:rPr>
              <a:t>:</a:t>
            </a:r>
            <a:endParaRPr lang="en-US" sz="2800" dirty="0">
              <a:solidFill>
                <a:srgbClr val="404E5F"/>
              </a:solidFill>
              <a:latin typeface="Trebuchet MS" pitchFamily="-101" charset="0"/>
            </a:endParaRPr>
          </a:p>
        </p:txBody>
      </p:sp>
      <p:sp>
        <p:nvSpPr>
          <p:cNvPr id="5" name="object 5"/>
          <p:cNvSpPr txBox="1"/>
          <p:nvPr/>
        </p:nvSpPr>
        <p:spPr>
          <a:xfrm>
            <a:off x="2978316" y="1494435"/>
            <a:ext cx="1392777" cy="391228"/>
          </a:xfrm>
          <a:prstGeom prst="rect">
            <a:avLst/>
          </a:prstGeom>
        </p:spPr>
        <p:txBody>
          <a:bodyPr lIns="0" tIns="0" rIns="0" bIns="0"/>
          <a:lstStyle/>
          <a:p>
            <a:pPr marL="11128">
              <a:lnSpc>
                <a:spcPts val="2979"/>
              </a:lnSpc>
              <a:spcBef>
                <a:spcPts val="153"/>
              </a:spcBef>
            </a:pPr>
            <a:endParaRPr lang="en-US" sz="2800" dirty="0">
              <a:latin typeface="Trebuchet MS" pitchFamily="-101" charset="0"/>
            </a:endParaRPr>
          </a:p>
        </p:txBody>
      </p:sp>
      <p:sp>
        <p:nvSpPr>
          <p:cNvPr id="13326" name="object 4"/>
          <p:cNvSpPr txBox="1">
            <a:spLocks noChangeArrowheads="1"/>
          </p:cNvSpPr>
          <p:nvPr/>
        </p:nvSpPr>
        <p:spPr bwMode="auto">
          <a:xfrm>
            <a:off x="4402316" y="1494435"/>
            <a:ext cx="1918122" cy="391228"/>
          </a:xfrm>
          <a:prstGeom prst="rect">
            <a:avLst/>
          </a:prstGeom>
          <a:noFill/>
          <a:ln w="9525">
            <a:noFill/>
            <a:miter lim="800000"/>
            <a:headEnd/>
            <a:tailEnd/>
          </a:ln>
        </p:spPr>
        <p:txBody>
          <a:bodyPr lIns="0" tIns="0" rIns="0" bIns="0"/>
          <a:lstStyle/>
          <a:p>
            <a:pPr marL="11128">
              <a:lnSpc>
                <a:spcPts val="2979"/>
              </a:lnSpc>
              <a:spcBef>
                <a:spcPts val="153"/>
              </a:spcBef>
            </a:pPr>
            <a:endParaRPr lang="en-US" sz="2800" dirty="0">
              <a:latin typeface="Trebuchet MS" pitchFamily="-101" charset="0"/>
            </a:endParaRPr>
          </a:p>
        </p:txBody>
      </p:sp>
      <p:sp>
        <p:nvSpPr>
          <p:cNvPr id="13327" name="object 3"/>
          <p:cNvSpPr txBox="1">
            <a:spLocks noChangeArrowheads="1"/>
          </p:cNvSpPr>
          <p:nvPr/>
        </p:nvSpPr>
        <p:spPr bwMode="auto">
          <a:xfrm>
            <a:off x="5484228" y="3636121"/>
            <a:ext cx="3659772" cy="822730"/>
          </a:xfrm>
          <a:prstGeom prst="rect">
            <a:avLst/>
          </a:prstGeom>
          <a:noFill/>
          <a:ln w="9525">
            <a:noFill/>
            <a:miter lim="800000"/>
            <a:headEnd/>
            <a:tailEnd/>
          </a:ln>
        </p:spPr>
        <p:txBody>
          <a:bodyPr lIns="0" tIns="0" rIns="0" bIns="0"/>
          <a:lstStyle/>
          <a:p>
            <a:pPr marL="253156" algn="ctr">
              <a:lnSpc>
                <a:spcPts val="3220"/>
              </a:lnSpc>
              <a:spcBef>
                <a:spcPts val="165"/>
              </a:spcBef>
            </a:pPr>
            <a:r>
              <a:rPr lang="en-US" sz="3000" b="1" dirty="0" err="1">
                <a:solidFill>
                  <a:srgbClr val="000000"/>
                </a:solidFill>
                <a:latin typeface="Trebuchet MS" pitchFamily="-101" charset="0"/>
              </a:rPr>
              <a:t>Dezvoltare</a:t>
            </a:r>
            <a:endParaRPr lang="en-US" sz="3000" dirty="0">
              <a:solidFill>
                <a:srgbClr val="000000"/>
              </a:solidFill>
              <a:latin typeface="Trebuchet MS" pitchFamily="-101" charset="0"/>
            </a:endParaRPr>
          </a:p>
          <a:p>
            <a:pPr marL="253156" algn="ctr">
              <a:lnSpc>
                <a:spcPct val="97000"/>
              </a:lnSpc>
            </a:pPr>
            <a:r>
              <a:rPr lang="en-US" sz="3000" b="1" dirty="0" err="1">
                <a:solidFill>
                  <a:srgbClr val="000000"/>
                </a:solidFill>
                <a:latin typeface="Trebuchet MS" pitchFamily="-101" charset="0"/>
              </a:rPr>
              <a:t>națională</a:t>
            </a:r>
            <a:endParaRPr lang="en-US" sz="3000" dirty="0">
              <a:solidFill>
                <a:srgbClr val="000000"/>
              </a:solidFill>
              <a:latin typeface="Trebuchet MS" pitchFamily="-101" charset="0"/>
            </a:endParaRPr>
          </a:p>
        </p:txBody>
      </p:sp>
      <p:sp>
        <p:nvSpPr>
          <p:cNvPr id="13328" name="object 2"/>
          <p:cNvSpPr txBox="1">
            <a:spLocks noChangeArrowheads="1"/>
          </p:cNvSpPr>
          <p:nvPr/>
        </p:nvSpPr>
        <p:spPr bwMode="auto">
          <a:xfrm>
            <a:off x="0" y="3567080"/>
            <a:ext cx="3790090" cy="1933128"/>
          </a:xfrm>
          <a:prstGeom prst="rect">
            <a:avLst/>
          </a:prstGeom>
          <a:noFill/>
          <a:ln w="9525">
            <a:noFill/>
            <a:miter lim="800000"/>
            <a:headEnd/>
            <a:tailEnd/>
          </a:ln>
        </p:spPr>
        <p:txBody>
          <a:bodyPr lIns="0" tIns="0" rIns="0" bIns="0"/>
          <a:lstStyle/>
          <a:p>
            <a:pPr marL="450673" algn="ctr">
              <a:lnSpc>
                <a:spcPts val="3220"/>
              </a:lnSpc>
              <a:spcBef>
                <a:spcPts val="165"/>
              </a:spcBef>
            </a:pPr>
            <a:r>
              <a:rPr lang="en-US" sz="3000" b="1" dirty="0"/>
              <a:t>10.</a:t>
            </a:r>
            <a:r>
              <a:rPr lang="en-US" sz="3000" b="1" dirty="0">
                <a:latin typeface="Trebuchet MS" pitchFamily="-101" charset="0"/>
              </a:rPr>
              <a:t>Dezvoltarea </a:t>
            </a:r>
            <a:r>
              <a:rPr lang="en-US" sz="3000" b="1" dirty="0" err="1">
                <a:latin typeface="Trebuchet MS" pitchFamily="-101" charset="0"/>
              </a:rPr>
              <a:t>resurselor</a:t>
            </a:r>
            <a:r>
              <a:rPr lang="en-US" sz="3000" b="1" dirty="0">
                <a:latin typeface="Trebuchet MS" pitchFamily="-101" charset="0"/>
              </a:rPr>
              <a:t> </a:t>
            </a:r>
            <a:r>
              <a:rPr lang="en-US" sz="3000" b="1" dirty="0" err="1">
                <a:latin typeface="Trebuchet MS" pitchFamily="-101" charset="0"/>
              </a:rPr>
              <a:t>umane</a:t>
            </a:r>
            <a:endParaRPr lang="en-US" sz="3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348880"/>
            <a:ext cx="8496944" cy="1143000"/>
          </a:xfrm>
        </p:spPr>
        <p:txBody>
          <a:bodyPr>
            <a:noAutofit/>
          </a:bodyPr>
          <a:lstStyle/>
          <a:p>
            <a:pPr algn="ctr"/>
            <a:r>
              <a:rPr lang="ro-RO" sz="6600" b="1" dirty="0" smtClean="0"/>
              <a:t>I</a:t>
            </a:r>
            <a:r>
              <a:rPr lang="en-US" sz="6600" b="1" dirty="0" smtClean="0"/>
              <a:t>II. </a:t>
            </a:r>
            <a:r>
              <a:rPr lang="en-US" sz="6600" b="1" dirty="0" err="1" smtClean="0"/>
              <a:t>Realizarea</a:t>
            </a:r>
            <a:r>
              <a:rPr lang="en-US" sz="6600" b="1" dirty="0" smtClean="0"/>
              <a:t> </a:t>
            </a:r>
            <a:r>
              <a:rPr lang="en-US" sz="6600" b="1" dirty="0" err="1" smtClean="0"/>
              <a:t>sistemului</a:t>
            </a:r>
            <a:endParaRPr lang="en-US" sz="66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object 50"/>
          <p:cNvSpPr>
            <a:spLocks noChangeArrowheads="1"/>
          </p:cNvSpPr>
          <p:nvPr/>
        </p:nvSpPr>
        <p:spPr bwMode="auto">
          <a:xfrm>
            <a:off x="0" y="0"/>
            <a:ext cx="9142643" cy="230134"/>
          </a:xfrm>
          <a:custGeom>
            <a:avLst/>
            <a:gdLst>
              <a:gd name="T0" fmla="*/ 0 w 10692015"/>
              <a:gd name="T1" fmla="*/ 0 h 254025"/>
              <a:gd name="T2" fmla="*/ 10692015 w 10692015"/>
              <a:gd name="T3" fmla="*/ 254025 h 254025"/>
            </a:gdLst>
            <a:ahLst/>
            <a:cxnLst/>
            <a:rect l="T0" t="T1" r="T2" b="T3"/>
            <a:pathLst>
              <a:path w="10692015" h="254025">
                <a:moveTo>
                  <a:pt x="10692015" y="12"/>
                </a:moveTo>
                <a:lnTo>
                  <a:pt x="0" y="12"/>
                </a:lnTo>
                <a:lnTo>
                  <a:pt x="0" y="254025"/>
                </a:lnTo>
                <a:lnTo>
                  <a:pt x="10692015" y="254025"/>
                </a:lnTo>
                <a:lnTo>
                  <a:pt x="10692015"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14340" name="object 51"/>
          <p:cNvSpPr>
            <a:spLocks noChangeArrowheads="1"/>
          </p:cNvSpPr>
          <p:nvPr/>
        </p:nvSpPr>
        <p:spPr bwMode="auto">
          <a:xfrm>
            <a:off x="0" y="230134"/>
            <a:ext cx="9142643" cy="178354"/>
          </a:xfrm>
          <a:custGeom>
            <a:avLst/>
            <a:gdLst>
              <a:gd name="T0" fmla="*/ 0 w 10692015"/>
              <a:gd name="T1" fmla="*/ 0 h 196062"/>
              <a:gd name="T2" fmla="*/ 10692015 w 10692015"/>
              <a:gd name="T3" fmla="*/ 196062 h 196062"/>
            </a:gdLst>
            <a:ahLst/>
            <a:cxnLst/>
            <a:rect l="T0" t="T1" r="T2" b="T3"/>
            <a:pathLst>
              <a:path w="10692015" h="196062">
                <a:moveTo>
                  <a:pt x="0" y="196062"/>
                </a:moveTo>
                <a:lnTo>
                  <a:pt x="10692015" y="196062"/>
                </a:lnTo>
                <a:lnTo>
                  <a:pt x="10692015" y="0"/>
                </a:lnTo>
                <a:lnTo>
                  <a:pt x="0" y="0"/>
                </a:lnTo>
                <a:lnTo>
                  <a:pt x="0" y="196062"/>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14341" name="object 52"/>
          <p:cNvSpPr>
            <a:spLocks noChangeArrowheads="1"/>
          </p:cNvSpPr>
          <p:nvPr/>
        </p:nvSpPr>
        <p:spPr bwMode="auto">
          <a:xfrm>
            <a:off x="0" y="435817"/>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14342" name="object 49"/>
          <p:cNvSpPr>
            <a:spLocks noChangeArrowheads="1"/>
          </p:cNvSpPr>
          <p:nvPr/>
        </p:nvSpPr>
        <p:spPr bwMode="auto">
          <a:xfrm>
            <a:off x="0" y="497665"/>
            <a:ext cx="9142643" cy="0"/>
          </a:xfrm>
          <a:custGeom>
            <a:avLst/>
            <a:gdLst>
              <a:gd name="T0" fmla="*/ 0 w 10692015"/>
              <a:gd name="T1" fmla="*/ 10692015 w 10692015"/>
            </a:gdLst>
            <a:ahLst/>
            <a:cxnLst/>
            <a:rect l="T0" t="0" r="T1" b="0"/>
            <a:pathLst>
              <a:path w="10692015">
                <a:moveTo>
                  <a:pt x="0" y="0"/>
                </a:moveTo>
                <a:lnTo>
                  <a:pt x="10692015" y="0"/>
                </a:lnTo>
              </a:path>
            </a:pathLst>
          </a:custGeom>
          <a:noFill/>
          <a:ln w="54864">
            <a:solidFill>
              <a:srgbClr val="AADBD5"/>
            </a:solidFill>
            <a:miter lim="800000"/>
            <a:headEnd/>
            <a:tailEnd/>
          </a:ln>
        </p:spPr>
        <p:txBody>
          <a:bodyPr lIns="0" tIns="0" rIns="0" bIns="0"/>
          <a:lstStyle/>
          <a:p>
            <a:endParaRPr lang="en-US">
              <a:latin typeface="Calibri" pitchFamily="-101" charset="0"/>
            </a:endParaRPr>
          </a:p>
        </p:txBody>
      </p:sp>
      <p:sp>
        <p:nvSpPr>
          <p:cNvPr id="14343" name="object 48"/>
          <p:cNvSpPr>
            <a:spLocks noChangeArrowheads="1"/>
          </p:cNvSpPr>
          <p:nvPr/>
        </p:nvSpPr>
        <p:spPr bwMode="auto">
          <a:xfrm>
            <a:off x="0" y="583966"/>
            <a:ext cx="9142643" cy="0"/>
          </a:xfrm>
          <a:custGeom>
            <a:avLst/>
            <a:gdLst>
              <a:gd name="T0" fmla="*/ 0 w 10692015"/>
              <a:gd name="T1" fmla="*/ 10692015 w 10692015"/>
            </a:gdLst>
            <a:ahLst/>
            <a:cxnLst/>
            <a:rect l="T0" t="0" r="T1" b="0"/>
            <a:pathLst>
              <a:path w="10692015">
                <a:moveTo>
                  <a:pt x="0" y="0"/>
                </a:moveTo>
                <a:lnTo>
                  <a:pt x="10692015" y="0"/>
                </a:lnTo>
              </a:path>
            </a:pathLst>
          </a:custGeom>
          <a:noFill/>
          <a:ln w="38798">
            <a:solidFill>
              <a:srgbClr val="AADBD5"/>
            </a:solidFill>
            <a:miter lim="800000"/>
            <a:headEnd/>
            <a:tailEnd/>
          </a:ln>
        </p:spPr>
        <p:txBody>
          <a:bodyPr lIns="0" tIns="0" rIns="0" bIns="0"/>
          <a:lstStyle/>
          <a:p>
            <a:endParaRPr lang="en-US">
              <a:latin typeface="Calibri" pitchFamily="-101" charset="0"/>
            </a:endParaRPr>
          </a:p>
        </p:txBody>
      </p:sp>
      <p:pic>
        <p:nvPicPr>
          <p:cNvPr id="45" name="Picture 44" descr="competence circle modificat romana v8-1.jpg"/>
          <p:cNvPicPr>
            <a:picLocks noChangeAspect="1"/>
          </p:cNvPicPr>
          <p:nvPr/>
        </p:nvPicPr>
        <p:blipFill>
          <a:blip r:embed="rId3" cstate="email"/>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object 50"/>
          <p:cNvSpPr>
            <a:spLocks noChangeArrowheads="1"/>
          </p:cNvSpPr>
          <p:nvPr/>
        </p:nvSpPr>
        <p:spPr bwMode="auto">
          <a:xfrm>
            <a:off x="0" y="0"/>
            <a:ext cx="9142643" cy="230134"/>
          </a:xfrm>
          <a:custGeom>
            <a:avLst/>
            <a:gdLst>
              <a:gd name="T0" fmla="*/ 0 w 10692015"/>
              <a:gd name="T1" fmla="*/ 0 h 254025"/>
              <a:gd name="T2" fmla="*/ 10692015 w 10692015"/>
              <a:gd name="T3" fmla="*/ 254025 h 254025"/>
            </a:gdLst>
            <a:ahLst/>
            <a:cxnLst/>
            <a:rect l="T0" t="T1" r="T2" b="T3"/>
            <a:pathLst>
              <a:path w="10692015" h="254025">
                <a:moveTo>
                  <a:pt x="10692015" y="12"/>
                </a:moveTo>
                <a:lnTo>
                  <a:pt x="0" y="12"/>
                </a:lnTo>
                <a:lnTo>
                  <a:pt x="0" y="254025"/>
                </a:lnTo>
                <a:lnTo>
                  <a:pt x="10692015" y="254025"/>
                </a:lnTo>
                <a:lnTo>
                  <a:pt x="10692015"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14340" name="object 51"/>
          <p:cNvSpPr>
            <a:spLocks noChangeArrowheads="1"/>
          </p:cNvSpPr>
          <p:nvPr/>
        </p:nvSpPr>
        <p:spPr bwMode="auto">
          <a:xfrm>
            <a:off x="0" y="230134"/>
            <a:ext cx="9142643" cy="178354"/>
          </a:xfrm>
          <a:custGeom>
            <a:avLst/>
            <a:gdLst>
              <a:gd name="T0" fmla="*/ 0 w 10692015"/>
              <a:gd name="T1" fmla="*/ 0 h 196062"/>
              <a:gd name="T2" fmla="*/ 10692015 w 10692015"/>
              <a:gd name="T3" fmla="*/ 196062 h 196062"/>
            </a:gdLst>
            <a:ahLst/>
            <a:cxnLst/>
            <a:rect l="T0" t="T1" r="T2" b="T3"/>
            <a:pathLst>
              <a:path w="10692015" h="196062">
                <a:moveTo>
                  <a:pt x="0" y="196062"/>
                </a:moveTo>
                <a:lnTo>
                  <a:pt x="10692015" y="196062"/>
                </a:lnTo>
                <a:lnTo>
                  <a:pt x="10692015" y="0"/>
                </a:lnTo>
                <a:lnTo>
                  <a:pt x="0" y="0"/>
                </a:lnTo>
                <a:lnTo>
                  <a:pt x="0" y="196062"/>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14341" name="object 52"/>
          <p:cNvSpPr>
            <a:spLocks noChangeArrowheads="1"/>
          </p:cNvSpPr>
          <p:nvPr/>
        </p:nvSpPr>
        <p:spPr bwMode="auto">
          <a:xfrm>
            <a:off x="0" y="435817"/>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14342" name="object 49"/>
          <p:cNvSpPr>
            <a:spLocks noChangeArrowheads="1"/>
          </p:cNvSpPr>
          <p:nvPr/>
        </p:nvSpPr>
        <p:spPr bwMode="auto">
          <a:xfrm>
            <a:off x="0" y="497665"/>
            <a:ext cx="9142643" cy="0"/>
          </a:xfrm>
          <a:custGeom>
            <a:avLst/>
            <a:gdLst>
              <a:gd name="T0" fmla="*/ 0 w 10692015"/>
              <a:gd name="T1" fmla="*/ 10692015 w 10692015"/>
            </a:gdLst>
            <a:ahLst/>
            <a:cxnLst/>
            <a:rect l="T0" t="0" r="T1" b="0"/>
            <a:pathLst>
              <a:path w="10692015">
                <a:moveTo>
                  <a:pt x="0" y="0"/>
                </a:moveTo>
                <a:lnTo>
                  <a:pt x="10692015" y="0"/>
                </a:lnTo>
              </a:path>
            </a:pathLst>
          </a:custGeom>
          <a:noFill/>
          <a:ln w="54864">
            <a:solidFill>
              <a:srgbClr val="AADBD5"/>
            </a:solidFill>
            <a:miter lim="800000"/>
            <a:headEnd/>
            <a:tailEnd/>
          </a:ln>
        </p:spPr>
        <p:txBody>
          <a:bodyPr lIns="0" tIns="0" rIns="0" bIns="0"/>
          <a:lstStyle/>
          <a:p>
            <a:endParaRPr lang="en-US">
              <a:latin typeface="Calibri" pitchFamily="-101" charset="0"/>
            </a:endParaRPr>
          </a:p>
        </p:txBody>
      </p:sp>
      <p:sp>
        <p:nvSpPr>
          <p:cNvPr id="14343" name="object 48"/>
          <p:cNvSpPr>
            <a:spLocks noChangeArrowheads="1"/>
          </p:cNvSpPr>
          <p:nvPr/>
        </p:nvSpPr>
        <p:spPr bwMode="auto">
          <a:xfrm>
            <a:off x="0" y="583966"/>
            <a:ext cx="9142643" cy="0"/>
          </a:xfrm>
          <a:custGeom>
            <a:avLst/>
            <a:gdLst>
              <a:gd name="T0" fmla="*/ 0 w 10692015"/>
              <a:gd name="T1" fmla="*/ 10692015 w 10692015"/>
            </a:gdLst>
            <a:ahLst/>
            <a:cxnLst/>
            <a:rect l="T0" t="0" r="T1" b="0"/>
            <a:pathLst>
              <a:path w="10692015">
                <a:moveTo>
                  <a:pt x="0" y="0"/>
                </a:moveTo>
                <a:lnTo>
                  <a:pt x="10692015" y="0"/>
                </a:lnTo>
              </a:path>
            </a:pathLst>
          </a:custGeom>
          <a:noFill/>
          <a:ln w="38798">
            <a:solidFill>
              <a:srgbClr val="AADBD5"/>
            </a:solidFill>
            <a:miter lim="800000"/>
            <a:headEnd/>
            <a:tailEnd/>
          </a:ln>
        </p:spPr>
        <p:txBody>
          <a:bodyPr lIns="0" tIns="0" rIns="0" bIns="0"/>
          <a:lstStyle/>
          <a:p>
            <a:endParaRPr lang="en-US">
              <a:latin typeface="Calibri" pitchFamily="-101" charset="0"/>
            </a:endParaRPr>
          </a:p>
        </p:txBody>
      </p:sp>
      <p:pic>
        <p:nvPicPr>
          <p:cNvPr id="7" name="Picture 6" descr="competence circle modificat romana v7-1.jpg"/>
          <p:cNvPicPr>
            <a:picLocks noChangeAspect="1"/>
          </p:cNvPicPr>
          <p:nvPr/>
        </p:nvPicPr>
        <p:blipFill>
          <a:blip r:embed="rId3" cstate="email"/>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tandardizarea educatiei.tif"/>
          <p:cNvPicPr>
            <a:picLocks noChangeAspect="1"/>
          </p:cNvPicPr>
          <p:nvPr/>
        </p:nvPicPr>
        <p:blipFill>
          <a:blip r:embed="rId2" cstate="email"/>
          <a:srcRect/>
          <a:stretch>
            <a:fillRect/>
          </a:stretch>
        </p:blipFill>
        <p:spPr bwMode="auto">
          <a:xfrm>
            <a:off x="179388" y="0"/>
            <a:ext cx="8824912" cy="6858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bject 53"/>
          <p:cNvSpPr>
            <a:spLocks noChangeArrowheads="1"/>
          </p:cNvSpPr>
          <p:nvPr/>
        </p:nvSpPr>
        <p:spPr bwMode="auto">
          <a:xfrm>
            <a:off x="1770157" y="-368215"/>
            <a:ext cx="7623620" cy="6179104"/>
          </a:xfrm>
          <a:prstGeom prst="rect">
            <a:avLst/>
          </a:prstGeom>
          <a:blipFill dpi="0" rotWithShape="1">
            <a:blip r:embed="rId3" cstate="email"/>
            <a:srcRect/>
            <a:stretch>
              <a:fillRect/>
            </a:stretch>
          </a:blipFill>
          <a:ln w="9525">
            <a:noFill/>
            <a:miter lim="800000"/>
            <a:headEnd/>
            <a:tailEnd/>
          </a:ln>
        </p:spPr>
        <p:txBody>
          <a:bodyPr lIns="0" tIns="0" rIns="0" bIns="0"/>
          <a:lstStyle/>
          <a:p>
            <a:endParaRPr lang="en-US">
              <a:latin typeface="Calibri" pitchFamily="-101" charset="0"/>
            </a:endParaRPr>
          </a:p>
        </p:txBody>
      </p:sp>
      <p:sp>
        <p:nvSpPr>
          <p:cNvPr id="14339" name="object 50"/>
          <p:cNvSpPr>
            <a:spLocks noChangeArrowheads="1"/>
          </p:cNvSpPr>
          <p:nvPr/>
        </p:nvSpPr>
        <p:spPr bwMode="auto">
          <a:xfrm>
            <a:off x="0" y="0"/>
            <a:ext cx="9142643" cy="230134"/>
          </a:xfrm>
          <a:custGeom>
            <a:avLst/>
            <a:gdLst>
              <a:gd name="T0" fmla="*/ 0 w 10692015"/>
              <a:gd name="T1" fmla="*/ 0 h 254025"/>
              <a:gd name="T2" fmla="*/ 10692015 w 10692015"/>
              <a:gd name="T3" fmla="*/ 254025 h 254025"/>
            </a:gdLst>
            <a:ahLst/>
            <a:cxnLst/>
            <a:rect l="T0" t="T1" r="T2" b="T3"/>
            <a:pathLst>
              <a:path w="10692015" h="254025">
                <a:moveTo>
                  <a:pt x="10692015" y="12"/>
                </a:moveTo>
                <a:lnTo>
                  <a:pt x="0" y="12"/>
                </a:lnTo>
                <a:lnTo>
                  <a:pt x="0" y="254025"/>
                </a:lnTo>
                <a:lnTo>
                  <a:pt x="10692015" y="254025"/>
                </a:lnTo>
                <a:lnTo>
                  <a:pt x="10692015" y="12"/>
                </a:lnTo>
                <a:close/>
              </a:path>
            </a:pathLst>
          </a:custGeom>
          <a:solidFill>
            <a:srgbClr val="323C4E"/>
          </a:solidFill>
          <a:ln w="9525">
            <a:noFill/>
            <a:miter lim="800000"/>
            <a:headEnd/>
            <a:tailEnd/>
          </a:ln>
        </p:spPr>
        <p:txBody>
          <a:bodyPr lIns="0" tIns="0" rIns="0" bIns="0"/>
          <a:lstStyle/>
          <a:p>
            <a:endParaRPr lang="en-US">
              <a:latin typeface="Calibri" pitchFamily="-101" charset="0"/>
            </a:endParaRPr>
          </a:p>
        </p:txBody>
      </p:sp>
      <p:sp>
        <p:nvSpPr>
          <p:cNvPr id="14340" name="object 51"/>
          <p:cNvSpPr>
            <a:spLocks noChangeArrowheads="1"/>
          </p:cNvSpPr>
          <p:nvPr/>
        </p:nvSpPr>
        <p:spPr bwMode="auto">
          <a:xfrm>
            <a:off x="0" y="230134"/>
            <a:ext cx="9142643" cy="178354"/>
          </a:xfrm>
          <a:custGeom>
            <a:avLst/>
            <a:gdLst>
              <a:gd name="T0" fmla="*/ 0 w 10692015"/>
              <a:gd name="T1" fmla="*/ 0 h 196062"/>
              <a:gd name="T2" fmla="*/ 10692015 w 10692015"/>
              <a:gd name="T3" fmla="*/ 196062 h 196062"/>
            </a:gdLst>
            <a:ahLst/>
            <a:cxnLst/>
            <a:rect l="T0" t="T1" r="T2" b="T3"/>
            <a:pathLst>
              <a:path w="10692015" h="196062">
                <a:moveTo>
                  <a:pt x="0" y="196062"/>
                </a:moveTo>
                <a:lnTo>
                  <a:pt x="10692015" y="196062"/>
                </a:lnTo>
                <a:lnTo>
                  <a:pt x="10692015" y="0"/>
                </a:lnTo>
                <a:lnTo>
                  <a:pt x="0" y="0"/>
                </a:lnTo>
                <a:lnTo>
                  <a:pt x="0" y="196062"/>
                </a:lnTo>
                <a:close/>
              </a:path>
            </a:pathLst>
          </a:custGeom>
          <a:solidFill>
            <a:srgbClr val="558B83"/>
          </a:solidFill>
          <a:ln w="9525">
            <a:noFill/>
            <a:miter lim="800000"/>
            <a:headEnd/>
            <a:tailEnd/>
          </a:ln>
        </p:spPr>
        <p:txBody>
          <a:bodyPr lIns="0" tIns="0" rIns="0" bIns="0"/>
          <a:lstStyle/>
          <a:p>
            <a:endParaRPr lang="en-US">
              <a:latin typeface="Calibri" pitchFamily="-101" charset="0"/>
            </a:endParaRPr>
          </a:p>
        </p:txBody>
      </p:sp>
      <p:sp>
        <p:nvSpPr>
          <p:cNvPr id="14341" name="object 52"/>
          <p:cNvSpPr>
            <a:spLocks noChangeArrowheads="1"/>
          </p:cNvSpPr>
          <p:nvPr/>
        </p:nvSpPr>
        <p:spPr bwMode="auto">
          <a:xfrm>
            <a:off x="0" y="435817"/>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14342" name="object 49"/>
          <p:cNvSpPr>
            <a:spLocks noChangeArrowheads="1"/>
          </p:cNvSpPr>
          <p:nvPr/>
        </p:nvSpPr>
        <p:spPr bwMode="auto">
          <a:xfrm>
            <a:off x="0" y="497665"/>
            <a:ext cx="9142643" cy="0"/>
          </a:xfrm>
          <a:custGeom>
            <a:avLst/>
            <a:gdLst>
              <a:gd name="T0" fmla="*/ 0 w 10692015"/>
              <a:gd name="T1" fmla="*/ 10692015 w 10692015"/>
            </a:gdLst>
            <a:ahLst/>
            <a:cxnLst/>
            <a:rect l="T0" t="0" r="T1" b="0"/>
            <a:pathLst>
              <a:path w="10692015">
                <a:moveTo>
                  <a:pt x="0" y="0"/>
                </a:moveTo>
                <a:lnTo>
                  <a:pt x="10692015" y="0"/>
                </a:lnTo>
              </a:path>
            </a:pathLst>
          </a:custGeom>
          <a:noFill/>
          <a:ln w="54864">
            <a:solidFill>
              <a:srgbClr val="AADBD5"/>
            </a:solidFill>
            <a:miter lim="800000"/>
            <a:headEnd/>
            <a:tailEnd/>
          </a:ln>
        </p:spPr>
        <p:txBody>
          <a:bodyPr lIns="0" tIns="0" rIns="0" bIns="0"/>
          <a:lstStyle/>
          <a:p>
            <a:endParaRPr lang="en-US">
              <a:latin typeface="Calibri" pitchFamily="-101" charset="0"/>
            </a:endParaRPr>
          </a:p>
        </p:txBody>
      </p:sp>
      <p:sp>
        <p:nvSpPr>
          <p:cNvPr id="14343" name="object 48"/>
          <p:cNvSpPr>
            <a:spLocks noChangeArrowheads="1"/>
          </p:cNvSpPr>
          <p:nvPr/>
        </p:nvSpPr>
        <p:spPr bwMode="auto">
          <a:xfrm>
            <a:off x="0" y="583966"/>
            <a:ext cx="9142643" cy="0"/>
          </a:xfrm>
          <a:custGeom>
            <a:avLst/>
            <a:gdLst>
              <a:gd name="T0" fmla="*/ 0 w 10692015"/>
              <a:gd name="T1" fmla="*/ 10692015 w 10692015"/>
            </a:gdLst>
            <a:ahLst/>
            <a:cxnLst/>
            <a:rect l="T0" t="0" r="T1" b="0"/>
            <a:pathLst>
              <a:path w="10692015">
                <a:moveTo>
                  <a:pt x="0" y="0"/>
                </a:moveTo>
                <a:lnTo>
                  <a:pt x="10692015" y="0"/>
                </a:lnTo>
              </a:path>
            </a:pathLst>
          </a:custGeom>
          <a:noFill/>
          <a:ln w="38798">
            <a:solidFill>
              <a:srgbClr val="AADBD5"/>
            </a:solidFill>
            <a:miter lim="800000"/>
            <a:headEnd/>
            <a:tailEnd/>
          </a:ln>
        </p:spPr>
        <p:txBody>
          <a:bodyPr lIns="0" tIns="0" rIns="0" bIns="0"/>
          <a:lstStyle/>
          <a:p>
            <a:endParaRPr lang="en-US">
              <a:latin typeface="Calibri" pitchFamily="-101" charset="0"/>
            </a:endParaRPr>
          </a:p>
        </p:txBody>
      </p:sp>
      <p:sp>
        <p:nvSpPr>
          <p:cNvPr id="14344" name="object 47"/>
          <p:cNvSpPr>
            <a:spLocks noChangeArrowheads="1"/>
          </p:cNvSpPr>
          <p:nvPr/>
        </p:nvSpPr>
        <p:spPr bwMode="auto">
          <a:xfrm>
            <a:off x="0" y="640061"/>
            <a:ext cx="9142643" cy="0"/>
          </a:xfrm>
          <a:custGeom>
            <a:avLst/>
            <a:gdLst>
              <a:gd name="T0" fmla="*/ 0 w 10692015"/>
              <a:gd name="T1" fmla="*/ 10692015 w 10692015"/>
            </a:gdLst>
            <a:ahLst/>
            <a:cxnLst/>
            <a:rect l="T0" t="0" r="T1" b="0"/>
            <a:pathLst>
              <a:path w="10692015">
                <a:moveTo>
                  <a:pt x="0" y="0"/>
                </a:moveTo>
                <a:lnTo>
                  <a:pt x="10692015" y="0"/>
                </a:lnTo>
              </a:path>
            </a:pathLst>
          </a:custGeom>
          <a:noFill/>
          <a:ln w="22720">
            <a:solidFill>
              <a:srgbClr val="AADBD5"/>
            </a:solidFill>
            <a:miter lim="800000"/>
            <a:headEnd/>
            <a:tailEnd/>
          </a:ln>
        </p:spPr>
        <p:txBody>
          <a:bodyPr lIns="0" tIns="0" rIns="0" bIns="0"/>
          <a:lstStyle/>
          <a:p>
            <a:endParaRPr lang="en-US">
              <a:latin typeface="Calibri" pitchFamily="-101" charset="0"/>
            </a:endParaRPr>
          </a:p>
        </p:txBody>
      </p:sp>
      <p:sp>
        <p:nvSpPr>
          <p:cNvPr id="14345" name="object 44"/>
          <p:cNvSpPr>
            <a:spLocks noChangeArrowheads="1"/>
          </p:cNvSpPr>
          <p:nvPr/>
        </p:nvSpPr>
        <p:spPr bwMode="auto">
          <a:xfrm>
            <a:off x="401815" y="5707329"/>
            <a:ext cx="1143000" cy="392667"/>
          </a:xfrm>
          <a:custGeom>
            <a:avLst/>
            <a:gdLst>
              <a:gd name="T0" fmla="*/ 0 w 1336306"/>
              <a:gd name="T1" fmla="*/ 0 h 204647"/>
              <a:gd name="T2" fmla="*/ 1336306 w 1336306"/>
              <a:gd name="T3" fmla="*/ 204647 h 204647"/>
            </a:gdLst>
            <a:ahLst/>
            <a:cxnLst/>
            <a:rect l="T0" t="T1" r="T2" b="T3"/>
            <a:pathLst>
              <a:path w="1336306" h="204647">
                <a:moveTo>
                  <a:pt x="1129931" y="85445"/>
                </a:moveTo>
                <a:lnTo>
                  <a:pt x="0" y="85445"/>
                </a:lnTo>
                <a:lnTo>
                  <a:pt x="0" y="119189"/>
                </a:lnTo>
                <a:lnTo>
                  <a:pt x="1129931" y="119189"/>
                </a:lnTo>
                <a:lnTo>
                  <a:pt x="1129931" y="204647"/>
                </a:lnTo>
                <a:lnTo>
                  <a:pt x="1336306" y="102298"/>
                </a:lnTo>
                <a:lnTo>
                  <a:pt x="1129931" y="0"/>
                </a:lnTo>
                <a:lnTo>
                  <a:pt x="1129931" y="85445"/>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14346" name="object 40"/>
          <p:cNvSpPr>
            <a:spLocks noChangeArrowheads="1"/>
          </p:cNvSpPr>
          <p:nvPr/>
        </p:nvSpPr>
        <p:spPr bwMode="auto">
          <a:xfrm>
            <a:off x="3203658" y="6190611"/>
            <a:ext cx="1143000" cy="323627"/>
          </a:xfrm>
          <a:custGeom>
            <a:avLst/>
            <a:gdLst>
              <a:gd name="T0" fmla="*/ 0 w 1336294"/>
              <a:gd name="T1" fmla="*/ 0 h 204660"/>
              <a:gd name="T2" fmla="*/ 1336294 w 1336294"/>
              <a:gd name="T3" fmla="*/ 204660 h 204660"/>
            </a:gdLst>
            <a:ahLst/>
            <a:cxnLst/>
            <a:rect l="T0" t="T1" r="T2" b="T3"/>
            <a:pathLst>
              <a:path w="1336294" h="204660">
                <a:moveTo>
                  <a:pt x="1129919" y="85445"/>
                </a:moveTo>
                <a:lnTo>
                  <a:pt x="0" y="85445"/>
                </a:lnTo>
                <a:lnTo>
                  <a:pt x="0" y="119189"/>
                </a:lnTo>
                <a:lnTo>
                  <a:pt x="1129919" y="119189"/>
                </a:lnTo>
                <a:lnTo>
                  <a:pt x="1129919" y="204660"/>
                </a:lnTo>
                <a:lnTo>
                  <a:pt x="1336294" y="102311"/>
                </a:lnTo>
                <a:lnTo>
                  <a:pt x="1129919" y="0"/>
                </a:lnTo>
                <a:lnTo>
                  <a:pt x="1129919" y="85445"/>
                </a:lnTo>
                <a:close/>
              </a:path>
            </a:pathLst>
          </a:custGeom>
          <a:solidFill>
            <a:srgbClr val="5383BD"/>
          </a:solidFill>
          <a:ln w="9525">
            <a:noFill/>
            <a:miter lim="800000"/>
            <a:headEnd/>
            <a:tailEnd/>
          </a:ln>
        </p:spPr>
        <p:txBody>
          <a:bodyPr lIns="0" tIns="0" rIns="0" bIns="0"/>
          <a:lstStyle/>
          <a:p>
            <a:endParaRPr lang="en-US">
              <a:latin typeface="Calibri" pitchFamily="-101" charset="0"/>
            </a:endParaRPr>
          </a:p>
        </p:txBody>
      </p:sp>
      <p:sp>
        <p:nvSpPr>
          <p:cNvPr id="14347" name="object 38"/>
          <p:cNvSpPr txBox="1">
            <a:spLocks noChangeArrowheads="1"/>
          </p:cNvSpPr>
          <p:nvPr/>
        </p:nvSpPr>
        <p:spPr bwMode="auto">
          <a:xfrm>
            <a:off x="206337" y="736430"/>
            <a:ext cx="6190119" cy="657321"/>
          </a:xfrm>
          <a:prstGeom prst="rect">
            <a:avLst/>
          </a:prstGeom>
          <a:noFill/>
          <a:ln w="9525">
            <a:noFill/>
            <a:miter lim="800000"/>
            <a:headEnd/>
            <a:tailEnd/>
          </a:ln>
        </p:spPr>
        <p:txBody>
          <a:bodyPr lIns="0" tIns="0" rIns="0" bIns="0"/>
          <a:lstStyle/>
          <a:p>
            <a:pPr marL="11128" algn="ctr">
              <a:lnSpc>
                <a:spcPts val="2684"/>
              </a:lnSpc>
              <a:spcBef>
                <a:spcPts val="131"/>
              </a:spcBef>
            </a:pPr>
            <a:r>
              <a:rPr lang="en-US" sz="3500" b="1" baseline="-3000" dirty="0" err="1">
                <a:solidFill>
                  <a:srgbClr val="404E5F"/>
                </a:solidFill>
                <a:latin typeface="Trebuchet MS" pitchFamily="-101" charset="0"/>
              </a:rPr>
              <a:t>Spre</a:t>
            </a:r>
            <a:r>
              <a:rPr lang="en-US" sz="3500" b="1" baseline="-3000" dirty="0">
                <a:solidFill>
                  <a:srgbClr val="404E5F"/>
                </a:solidFill>
                <a:latin typeface="Trebuchet MS" pitchFamily="-101" charset="0"/>
              </a:rPr>
              <a:t> o </a:t>
            </a:r>
            <a:r>
              <a:rPr lang="en-US" sz="3500" b="1" baseline="-3000" dirty="0" err="1">
                <a:solidFill>
                  <a:srgbClr val="404E5F"/>
                </a:solidFill>
                <a:latin typeface="Trebuchet MS" pitchFamily="-101" charset="0"/>
              </a:rPr>
              <a:t>nouă</a:t>
            </a:r>
            <a:r>
              <a:rPr lang="en-US" sz="3500" b="1" baseline="-3000" dirty="0">
                <a:solidFill>
                  <a:srgbClr val="404E5F"/>
                </a:solidFill>
                <a:latin typeface="Trebuchet MS" pitchFamily="-101" charset="0"/>
              </a:rPr>
              <a:t> </a:t>
            </a:r>
            <a:r>
              <a:rPr lang="en-US" sz="3500" b="1" baseline="-3000" dirty="0" err="1">
                <a:solidFill>
                  <a:srgbClr val="404E5F"/>
                </a:solidFill>
                <a:latin typeface="Trebuchet MS" pitchFamily="-101" charset="0"/>
              </a:rPr>
              <a:t>soluţie</a:t>
            </a:r>
            <a:r>
              <a:rPr lang="en-US" sz="3500" b="1" baseline="-3000" dirty="0">
                <a:solidFill>
                  <a:srgbClr val="404E5F"/>
                </a:solidFill>
                <a:latin typeface="Trebuchet MS" pitchFamily="-101" charset="0"/>
              </a:rPr>
              <a:t> </a:t>
            </a:r>
            <a:r>
              <a:rPr lang="en-US" sz="3500" b="1" baseline="-3000" dirty="0" err="1">
                <a:solidFill>
                  <a:srgbClr val="404E5F"/>
                </a:solidFill>
                <a:latin typeface="Trebuchet MS" pitchFamily="-101" charset="0"/>
              </a:rPr>
              <a:t>în</a:t>
            </a:r>
            <a:r>
              <a:rPr lang="en-US" sz="3500" b="1" baseline="-3000" dirty="0">
                <a:solidFill>
                  <a:srgbClr val="404E5F"/>
                </a:solidFill>
                <a:latin typeface="Trebuchet MS" pitchFamily="-101" charset="0"/>
              </a:rPr>
              <a:t> 2017</a:t>
            </a:r>
            <a:r>
              <a:rPr lang="en-US" sz="3500" dirty="0">
                <a:solidFill>
                  <a:srgbClr val="404E5F"/>
                </a:solidFill>
                <a:latin typeface="Trebuchet MS" pitchFamily="-101" charset="0"/>
              </a:rPr>
              <a:t> </a:t>
            </a:r>
            <a:r>
              <a:rPr lang="en-US" sz="3500" b="1" baseline="2000" dirty="0" err="1">
                <a:solidFill>
                  <a:srgbClr val="404E5F"/>
                </a:solidFill>
                <a:latin typeface="Trebuchet MS" pitchFamily="-101" charset="0"/>
              </a:rPr>
              <a:t>axată</a:t>
            </a:r>
            <a:r>
              <a:rPr lang="en-US" sz="3500" b="1" baseline="2000" dirty="0">
                <a:solidFill>
                  <a:srgbClr val="404E5F"/>
                </a:solidFill>
                <a:latin typeface="Trebuchet MS" pitchFamily="-101" charset="0"/>
              </a:rPr>
              <a:t> </a:t>
            </a:r>
            <a:r>
              <a:rPr lang="en-US" sz="3500" b="1" baseline="2000" dirty="0" err="1">
                <a:solidFill>
                  <a:srgbClr val="404E5F"/>
                </a:solidFill>
                <a:latin typeface="Trebuchet MS" pitchFamily="-101" charset="0"/>
              </a:rPr>
              <a:t>pe</a:t>
            </a:r>
            <a:r>
              <a:rPr lang="en-US" sz="3500" b="1" baseline="2000" dirty="0">
                <a:solidFill>
                  <a:srgbClr val="404E5F"/>
                </a:solidFill>
                <a:latin typeface="Trebuchet MS" pitchFamily="-101" charset="0"/>
              </a:rPr>
              <a:t> </a:t>
            </a:r>
            <a:r>
              <a:rPr lang="en-US" sz="3500" b="1" baseline="2000" dirty="0" err="1">
                <a:solidFill>
                  <a:srgbClr val="404E5F"/>
                </a:solidFill>
                <a:latin typeface="Trebuchet MS" pitchFamily="-101" charset="0"/>
              </a:rPr>
              <a:t>individ</a:t>
            </a:r>
            <a:r>
              <a:rPr lang="en-US" sz="3500" b="1" baseline="2000" dirty="0">
                <a:solidFill>
                  <a:srgbClr val="404E5F"/>
                </a:solidFill>
                <a:latin typeface="Trebuchet MS" pitchFamily="-101" charset="0"/>
              </a:rPr>
              <a:t> </a:t>
            </a:r>
          </a:p>
          <a:p>
            <a:pPr marL="11128" algn="ctr">
              <a:lnSpc>
                <a:spcPts val="2684"/>
              </a:lnSpc>
              <a:spcBef>
                <a:spcPts val="131"/>
              </a:spcBef>
            </a:pPr>
            <a:r>
              <a:rPr lang="en-US" sz="3500" b="1" baseline="2000" dirty="0" err="1">
                <a:solidFill>
                  <a:srgbClr val="404E5F"/>
                </a:solidFill>
                <a:latin typeface="Trebuchet MS" pitchFamily="-101" charset="0"/>
              </a:rPr>
              <a:t>și</a:t>
            </a:r>
            <a:r>
              <a:rPr lang="en-US" sz="3500" b="1" baseline="2000" dirty="0">
                <a:solidFill>
                  <a:srgbClr val="404E5F"/>
                </a:solidFill>
                <a:latin typeface="Trebuchet MS" pitchFamily="-101" charset="0"/>
              </a:rPr>
              <a:t> </a:t>
            </a:r>
            <a:r>
              <a:rPr lang="en-US" sz="3500" b="1" baseline="2000" dirty="0" err="1">
                <a:solidFill>
                  <a:srgbClr val="404E5F"/>
                </a:solidFill>
                <a:latin typeface="Trebuchet MS" pitchFamily="-101" charset="0"/>
              </a:rPr>
              <a:t>pe</a:t>
            </a:r>
            <a:r>
              <a:rPr lang="en-US" sz="3500" b="1" baseline="2000" dirty="0">
                <a:solidFill>
                  <a:srgbClr val="404E5F"/>
                </a:solidFill>
                <a:latin typeface="Trebuchet MS" pitchFamily="-101" charset="0"/>
              </a:rPr>
              <a:t> </a:t>
            </a:r>
            <a:r>
              <a:rPr lang="en-US" sz="3500" b="1" baseline="2000" dirty="0" err="1">
                <a:solidFill>
                  <a:srgbClr val="404E5F"/>
                </a:solidFill>
                <a:latin typeface="Trebuchet MS" pitchFamily="-101" charset="0"/>
              </a:rPr>
              <a:t>nevoile</a:t>
            </a:r>
            <a:r>
              <a:rPr lang="en-US" sz="3500" b="1" baseline="2000" dirty="0">
                <a:solidFill>
                  <a:srgbClr val="404E5F"/>
                </a:solidFill>
                <a:latin typeface="Trebuchet MS" pitchFamily="-101" charset="0"/>
              </a:rPr>
              <a:t> </a:t>
            </a:r>
            <a:r>
              <a:rPr lang="en-US" sz="3500" b="1" baseline="2000" dirty="0" err="1">
                <a:solidFill>
                  <a:srgbClr val="404E5F"/>
                </a:solidFill>
                <a:latin typeface="Trebuchet MS" pitchFamily="-101" charset="0"/>
              </a:rPr>
              <a:t>acestuia</a:t>
            </a:r>
            <a:endParaRPr lang="en-US" sz="3500" dirty="0">
              <a:solidFill>
                <a:srgbClr val="404E5F"/>
              </a:solidFill>
              <a:latin typeface="Trebuchet MS" pitchFamily="-101" charset="0"/>
            </a:endParaRPr>
          </a:p>
        </p:txBody>
      </p:sp>
      <p:sp>
        <p:nvSpPr>
          <p:cNvPr id="37" name="object 37"/>
          <p:cNvSpPr txBox="1"/>
          <p:nvPr/>
        </p:nvSpPr>
        <p:spPr>
          <a:xfrm>
            <a:off x="141178" y="1841074"/>
            <a:ext cx="4217698" cy="379721"/>
          </a:xfrm>
          <a:prstGeom prst="rect">
            <a:avLst/>
          </a:prstGeom>
        </p:spPr>
        <p:txBody>
          <a:bodyPr lIns="0" tIns="0" rIns="0" bIns="0"/>
          <a:lstStyle/>
          <a:p>
            <a:pPr marL="11128">
              <a:lnSpc>
                <a:spcPts val="2891"/>
              </a:lnSpc>
              <a:spcBef>
                <a:spcPts val="143"/>
              </a:spcBef>
            </a:pPr>
            <a:r>
              <a:rPr lang="en-US" sz="2600" b="1" dirty="0">
                <a:solidFill>
                  <a:srgbClr val="558B83"/>
                </a:solidFill>
                <a:latin typeface="Trebuchet MS" pitchFamily="-101" charset="0"/>
              </a:rPr>
              <a:t>Un </a:t>
            </a:r>
            <a:r>
              <a:rPr lang="en-US" sz="2600" b="1" dirty="0" err="1">
                <a:solidFill>
                  <a:srgbClr val="558B83"/>
                </a:solidFill>
                <a:latin typeface="Trebuchet MS" pitchFamily="-101" charset="0"/>
              </a:rPr>
              <a:t>serviciu</a:t>
            </a:r>
            <a:r>
              <a:rPr lang="en-US" sz="2600" b="1" dirty="0">
                <a:solidFill>
                  <a:srgbClr val="558B83"/>
                </a:solidFill>
                <a:latin typeface="Trebuchet MS" pitchFamily="-101" charset="0"/>
              </a:rPr>
              <a:t> </a:t>
            </a:r>
            <a:r>
              <a:rPr lang="en-US" sz="2600" b="1" dirty="0" err="1">
                <a:solidFill>
                  <a:srgbClr val="558B83"/>
                </a:solidFill>
                <a:latin typeface="Trebuchet MS" pitchFamily="-101" charset="0"/>
              </a:rPr>
              <a:t>unic</a:t>
            </a:r>
            <a:r>
              <a:rPr lang="en-US" sz="2600" b="1" dirty="0">
                <a:solidFill>
                  <a:srgbClr val="558B83"/>
                </a:solidFill>
                <a:latin typeface="Trebuchet MS" pitchFamily="-101" charset="0"/>
              </a:rPr>
              <a:t> </a:t>
            </a:r>
            <a:r>
              <a:rPr lang="en-US" sz="2600" b="1" dirty="0" err="1">
                <a:solidFill>
                  <a:srgbClr val="558B83"/>
                </a:solidFill>
                <a:latin typeface="Trebuchet MS" pitchFamily="-101" charset="0"/>
              </a:rPr>
              <a:t>integrat</a:t>
            </a:r>
            <a:r>
              <a:rPr lang="en-US" sz="2600" b="1" dirty="0">
                <a:solidFill>
                  <a:srgbClr val="558B83"/>
                </a:solidFill>
                <a:latin typeface="Trebuchet MS" pitchFamily="-101" charset="0"/>
              </a:rPr>
              <a:t>:</a:t>
            </a:r>
            <a:endParaRPr lang="en-US" sz="2600" dirty="0">
              <a:latin typeface="Trebuchet MS" pitchFamily="-101" charset="0"/>
            </a:endParaRPr>
          </a:p>
        </p:txBody>
      </p:sp>
      <p:sp>
        <p:nvSpPr>
          <p:cNvPr id="36" name="object 36"/>
          <p:cNvSpPr txBox="1"/>
          <p:nvPr/>
        </p:nvSpPr>
        <p:spPr>
          <a:xfrm>
            <a:off x="271497" y="2807637"/>
            <a:ext cx="4626299" cy="2968732"/>
          </a:xfrm>
          <a:prstGeom prst="rect">
            <a:avLst/>
          </a:prstGeom>
        </p:spPr>
        <p:txBody>
          <a:bodyPr lIns="0" tIns="0" rIns="0" bIns="0"/>
          <a:lstStyle/>
          <a:p>
            <a:pPr marL="11128">
              <a:lnSpc>
                <a:spcPts val="2169"/>
              </a:lnSpc>
              <a:spcBef>
                <a:spcPts val="110"/>
              </a:spcBef>
            </a:pPr>
            <a:r>
              <a:rPr lang="en-US" sz="2500" b="1" dirty="0" err="1">
                <a:solidFill>
                  <a:srgbClr val="558B83"/>
                </a:solidFill>
                <a:latin typeface="Trebuchet MS" pitchFamily="-101" charset="0"/>
              </a:rPr>
              <a:t>Informare</a:t>
            </a:r>
            <a:r>
              <a:rPr lang="en-US" sz="2500" b="1" dirty="0">
                <a:solidFill>
                  <a:srgbClr val="558B83"/>
                </a:solidFill>
                <a:latin typeface="Trebuchet MS" pitchFamily="-101" charset="0"/>
              </a:rPr>
              <a:t> </a:t>
            </a:r>
          </a:p>
          <a:p>
            <a:pPr marL="11128">
              <a:lnSpc>
                <a:spcPts val="2169"/>
              </a:lnSpc>
              <a:spcBef>
                <a:spcPts val="110"/>
              </a:spcBef>
            </a:pPr>
            <a:endParaRPr lang="en-US" sz="2500" b="1" dirty="0">
              <a:solidFill>
                <a:srgbClr val="558B83"/>
              </a:solidFill>
              <a:latin typeface="Trebuchet MS" pitchFamily="-101" charset="0"/>
            </a:endParaRPr>
          </a:p>
          <a:p>
            <a:pPr marL="11128">
              <a:lnSpc>
                <a:spcPts val="2169"/>
              </a:lnSpc>
              <a:spcBef>
                <a:spcPts val="110"/>
              </a:spcBef>
            </a:pPr>
            <a:r>
              <a:rPr lang="en-US" sz="2500" b="1" dirty="0">
                <a:solidFill>
                  <a:srgbClr val="558B83"/>
                </a:solidFill>
                <a:latin typeface="Trebuchet MS" pitchFamily="-101" charset="0"/>
              </a:rPr>
              <a:t>   - </a:t>
            </a:r>
            <a:r>
              <a:rPr lang="en-US" sz="2500" b="1" dirty="0" err="1">
                <a:solidFill>
                  <a:srgbClr val="558B83"/>
                </a:solidFill>
                <a:latin typeface="Trebuchet MS" pitchFamily="-101" charset="0"/>
              </a:rPr>
              <a:t>Formare</a:t>
            </a:r>
            <a:r>
              <a:rPr lang="en-US" sz="2500" b="1" dirty="0">
                <a:solidFill>
                  <a:srgbClr val="558B83"/>
                </a:solidFill>
                <a:latin typeface="Trebuchet MS" pitchFamily="-101" charset="0"/>
              </a:rPr>
              <a:t> </a:t>
            </a:r>
          </a:p>
          <a:p>
            <a:pPr marL="11128">
              <a:lnSpc>
                <a:spcPts val="2169"/>
              </a:lnSpc>
              <a:spcBef>
                <a:spcPts val="110"/>
              </a:spcBef>
            </a:pPr>
            <a:endParaRPr lang="en-US" sz="2500" b="1" dirty="0">
              <a:solidFill>
                <a:srgbClr val="558B83"/>
              </a:solidFill>
              <a:latin typeface="Trebuchet MS" pitchFamily="-101" charset="0"/>
            </a:endParaRPr>
          </a:p>
          <a:p>
            <a:pPr marL="11128">
              <a:lnSpc>
                <a:spcPts val="2169"/>
              </a:lnSpc>
              <a:spcBef>
                <a:spcPts val="110"/>
              </a:spcBef>
            </a:pPr>
            <a:r>
              <a:rPr lang="en-US" sz="2500" b="1" dirty="0">
                <a:solidFill>
                  <a:srgbClr val="558B83"/>
                </a:solidFill>
                <a:latin typeface="Trebuchet MS" pitchFamily="-101" charset="0"/>
              </a:rPr>
              <a:t>          – </a:t>
            </a:r>
            <a:r>
              <a:rPr lang="en-US" sz="2500" b="1" dirty="0" err="1">
                <a:solidFill>
                  <a:srgbClr val="558B83"/>
                </a:solidFill>
                <a:latin typeface="Trebuchet MS" pitchFamily="-101" charset="0"/>
              </a:rPr>
              <a:t>Consiliere</a:t>
            </a:r>
            <a:endParaRPr lang="en-US" sz="2500" b="1" dirty="0">
              <a:solidFill>
                <a:srgbClr val="558B83"/>
              </a:solidFill>
              <a:latin typeface="Trebuchet MS" pitchFamily="-101" charset="0"/>
            </a:endParaRPr>
          </a:p>
          <a:p>
            <a:pPr marL="11128">
              <a:lnSpc>
                <a:spcPts val="2169"/>
              </a:lnSpc>
              <a:spcBef>
                <a:spcPts val="110"/>
              </a:spcBef>
            </a:pPr>
            <a:endParaRPr lang="en-US" sz="2500" b="1" dirty="0">
              <a:solidFill>
                <a:srgbClr val="558B83"/>
              </a:solidFill>
              <a:latin typeface="Trebuchet MS" pitchFamily="-101" charset="0"/>
            </a:endParaRPr>
          </a:p>
          <a:p>
            <a:pPr marL="11128">
              <a:lnSpc>
                <a:spcPts val="2169"/>
              </a:lnSpc>
              <a:spcBef>
                <a:spcPts val="110"/>
              </a:spcBef>
            </a:pPr>
            <a:r>
              <a:rPr lang="en-US" sz="2500" b="1" dirty="0">
                <a:solidFill>
                  <a:srgbClr val="558B83"/>
                </a:solidFill>
                <a:latin typeface="Trebuchet MS" pitchFamily="-101" charset="0"/>
              </a:rPr>
              <a:t>                 - </a:t>
            </a:r>
            <a:r>
              <a:rPr lang="en-US" sz="2500" b="1" dirty="0" err="1">
                <a:solidFill>
                  <a:srgbClr val="558B83"/>
                </a:solidFill>
                <a:latin typeface="Trebuchet MS" pitchFamily="-101" charset="0"/>
              </a:rPr>
              <a:t>Recunoaștere</a:t>
            </a:r>
            <a:r>
              <a:rPr lang="en-US" sz="2500" b="1" dirty="0">
                <a:solidFill>
                  <a:srgbClr val="558B83"/>
                </a:solidFill>
                <a:latin typeface="Trebuchet MS" pitchFamily="-101" charset="0"/>
              </a:rPr>
              <a:t> </a:t>
            </a:r>
          </a:p>
          <a:p>
            <a:pPr marL="11128">
              <a:lnSpc>
                <a:spcPts val="2169"/>
              </a:lnSpc>
              <a:spcBef>
                <a:spcPts val="110"/>
              </a:spcBef>
            </a:pPr>
            <a:endParaRPr lang="en-US" sz="2500" b="1" dirty="0">
              <a:solidFill>
                <a:srgbClr val="558B83"/>
              </a:solidFill>
              <a:latin typeface="Trebuchet MS" pitchFamily="-101" charset="0"/>
            </a:endParaRPr>
          </a:p>
          <a:p>
            <a:pPr marL="11128">
              <a:lnSpc>
                <a:spcPts val="2169"/>
              </a:lnSpc>
              <a:spcBef>
                <a:spcPts val="110"/>
              </a:spcBef>
            </a:pPr>
            <a:r>
              <a:rPr lang="en-US" sz="2500" b="1" dirty="0">
                <a:solidFill>
                  <a:srgbClr val="558B83"/>
                </a:solidFill>
                <a:latin typeface="Trebuchet MS" pitchFamily="-101" charset="0"/>
              </a:rPr>
              <a:t>                                </a:t>
            </a:r>
            <a:r>
              <a:rPr lang="en-US" sz="2500" b="1" dirty="0" err="1">
                <a:solidFill>
                  <a:srgbClr val="558B83"/>
                </a:solidFill>
                <a:latin typeface="Trebuchet MS" pitchFamily="-101" charset="0"/>
              </a:rPr>
              <a:t>și</a:t>
            </a:r>
            <a:r>
              <a:rPr lang="en-US" sz="2500" b="1" dirty="0">
                <a:solidFill>
                  <a:srgbClr val="558B83"/>
                </a:solidFill>
                <a:latin typeface="Trebuchet MS" pitchFamily="-101" charset="0"/>
              </a:rPr>
              <a:t> </a:t>
            </a:r>
            <a:r>
              <a:rPr lang="en-US" sz="2500" b="1" dirty="0" err="1">
                <a:solidFill>
                  <a:srgbClr val="558B83"/>
                </a:solidFill>
                <a:latin typeface="Trebuchet MS" pitchFamily="-101" charset="0"/>
              </a:rPr>
              <a:t>Angajare</a:t>
            </a:r>
            <a:endParaRPr lang="en-US" sz="2500" dirty="0">
              <a:latin typeface="Trebuchet MS" pitchFamily="-101" charset="0"/>
            </a:endParaRPr>
          </a:p>
          <a:p>
            <a:pPr marL="11128">
              <a:lnSpc>
                <a:spcPts val="2169"/>
              </a:lnSpc>
              <a:spcBef>
                <a:spcPts val="110"/>
              </a:spcBef>
            </a:pPr>
            <a:endParaRPr lang="en-US" sz="2000" dirty="0">
              <a:latin typeface="Trebuchet MS" pitchFamily="-101" charset="0"/>
            </a:endParaRPr>
          </a:p>
        </p:txBody>
      </p:sp>
      <p:sp>
        <p:nvSpPr>
          <p:cNvPr id="14350" name="object 35"/>
          <p:cNvSpPr txBox="1">
            <a:spLocks noChangeArrowheads="1"/>
          </p:cNvSpPr>
          <p:nvPr/>
        </p:nvSpPr>
        <p:spPr bwMode="auto">
          <a:xfrm>
            <a:off x="2030793" y="4395564"/>
            <a:ext cx="1428071" cy="287668"/>
          </a:xfrm>
          <a:prstGeom prst="rect">
            <a:avLst/>
          </a:prstGeom>
          <a:noFill/>
          <a:ln w="9525">
            <a:noFill/>
            <a:miter lim="800000"/>
            <a:headEnd/>
            <a:tailEnd/>
          </a:ln>
        </p:spPr>
        <p:txBody>
          <a:bodyPr lIns="0" tIns="0" rIns="0" bIns="0"/>
          <a:lstStyle/>
          <a:p>
            <a:pPr marL="11128">
              <a:lnSpc>
                <a:spcPts val="2169"/>
              </a:lnSpc>
              <a:spcBef>
                <a:spcPts val="110"/>
              </a:spcBef>
            </a:pPr>
            <a:endParaRPr lang="en-US" sz="2000" dirty="0">
              <a:latin typeface="Trebuchet MS" pitchFamily="-101" charset="0"/>
            </a:endParaRPr>
          </a:p>
        </p:txBody>
      </p:sp>
      <p:sp>
        <p:nvSpPr>
          <p:cNvPr id="34" name="object 34"/>
          <p:cNvSpPr txBox="1"/>
          <p:nvPr/>
        </p:nvSpPr>
        <p:spPr>
          <a:xfrm rot="10800000" flipV="1">
            <a:off x="1709071" y="5704452"/>
            <a:ext cx="6837637" cy="486159"/>
          </a:xfrm>
          <a:prstGeom prst="rect">
            <a:avLst/>
          </a:prstGeom>
        </p:spPr>
        <p:txBody>
          <a:bodyPr lIns="0" tIns="0" rIns="0" bIns="0"/>
          <a:lstStyle/>
          <a:p>
            <a:pPr marL="11128">
              <a:lnSpc>
                <a:spcPts val="2169"/>
              </a:lnSpc>
              <a:spcBef>
                <a:spcPts val="110"/>
              </a:spcBef>
            </a:pPr>
            <a:r>
              <a:rPr lang="en-US" sz="2600" b="1" dirty="0" err="1">
                <a:solidFill>
                  <a:srgbClr val="558B83"/>
                </a:solidFill>
                <a:latin typeface="Trebuchet MS" pitchFamily="-101" charset="0"/>
              </a:rPr>
              <a:t>Învățarea</a:t>
            </a:r>
            <a:r>
              <a:rPr lang="en-US" sz="2600" b="1" dirty="0">
                <a:solidFill>
                  <a:srgbClr val="558B83"/>
                </a:solidFill>
                <a:latin typeface="Trebuchet MS" pitchFamily="-101" charset="0"/>
              </a:rPr>
              <a:t> </a:t>
            </a:r>
            <a:r>
              <a:rPr lang="en-US" sz="2600" b="1" dirty="0" err="1">
                <a:solidFill>
                  <a:srgbClr val="558B83"/>
                </a:solidFill>
                <a:latin typeface="Trebuchet MS" pitchFamily="-101" charset="0"/>
              </a:rPr>
              <a:t>pe</a:t>
            </a:r>
            <a:r>
              <a:rPr lang="en-US" sz="2600" b="1" dirty="0">
                <a:solidFill>
                  <a:srgbClr val="558B83"/>
                </a:solidFill>
                <a:latin typeface="Trebuchet MS" pitchFamily="-101" charset="0"/>
              </a:rPr>
              <a:t> tot </a:t>
            </a:r>
            <a:r>
              <a:rPr lang="en-US" sz="2600" b="1" dirty="0" err="1">
                <a:solidFill>
                  <a:srgbClr val="558B83"/>
                </a:solidFill>
                <a:latin typeface="Trebuchet MS" pitchFamily="-101" charset="0"/>
              </a:rPr>
              <a:t>parcursul</a:t>
            </a:r>
            <a:r>
              <a:rPr lang="en-US" sz="2600" b="1" dirty="0">
                <a:solidFill>
                  <a:srgbClr val="558B83"/>
                </a:solidFill>
                <a:latin typeface="Trebuchet MS" pitchFamily="-101" charset="0"/>
              </a:rPr>
              <a:t> </a:t>
            </a:r>
            <a:r>
              <a:rPr lang="en-US" sz="2600" b="1" dirty="0" err="1">
                <a:solidFill>
                  <a:srgbClr val="558B83"/>
                </a:solidFill>
                <a:latin typeface="Trebuchet MS" pitchFamily="-101" charset="0"/>
              </a:rPr>
              <a:t>vieții</a:t>
            </a:r>
            <a:endParaRPr lang="en-US" sz="2600" dirty="0">
              <a:latin typeface="Trebuchet MS" pitchFamily="-101" charset="0"/>
            </a:endParaRPr>
          </a:p>
        </p:txBody>
      </p:sp>
      <p:sp>
        <p:nvSpPr>
          <p:cNvPr id="33" name="object 33"/>
          <p:cNvSpPr txBox="1"/>
          <p:nvPr/>
        </p:nvSpPr>
        <p:spPr>
          <a:xfrm>
            <a:off x="5353910" y="6259651"/>
            <a:ext cx="3790090" cy="438694"/>
          </a:xfrm>
          <a:prstGeom prst="rect">
            <a:avLst/>
          </a:prstGeom>
        </p:spPr>
        <p:txBody>
          <a:bodyPr lIns="0" tIns="0" rIns="0" bIns="0"/>
          <a:lstStyle/>
          <a:p>
            <a:pPr marL="11128">
              <a:lnSpc>
                <a:spcPts val="2169"/>
              </a:lnSpc>
              <a:spcBef>
                <a:spcPts val="110"/>
              </a:spcBef>
            </a:pPr>
            <a:r>
              <a:rPr lang="en-US" sz="2600" b="1" dirty="0" err="1">
                <a:solidFill>
                  <a:srgbClr val="558B83"/>
                </a:solidFill>
                <a:latin typeface="Trebuchet MS" pitchFamily="-101" charset="0"/>
              </a:rPr>
              <a:t>Dezvoltarea</a:t>
            </a:r>
            <a:r>
              <a:rPr lang="en-US" sz="2600" b="1" dirty="0">
                <a:solidFill>
                  <a:srgbClr val="558B83"/>
                </a:solidFill>
                <a:latin typeface="Trebuchet MS" pitchFamily="-101" charset="0"/>
              </a:rPr>
              <a:t> </a:t>
            </a:r>
            <a:r>
              <a:rPr lang="en-US" sz="2600" b="1" dirty="0" err="1">
                <a:solidFill>
                  <a:srgbClr val="558B83"/>
                </a:solidFill>
                <a:latin typeface="Trebuchet MS" pitchFamily="-101" charset="0"/>
              </a:rPr>
              <a:t>indiviuală</a:t>
            </a:r>
            <a:endParaRPr lang="en-US" sz="2600" dirty="0">
              <a:latin typeface="Trebuchet MS" pitchFamily="-101" charset="0"/>
            </a:endParaRPr>
          </a:p>
        </p:txBody>
      </p:sp>
      <p:sp>
        <p:nvSpPr>
          <p:cNvPr id="32" name="object 32"/>
          <p:cNvSpPr txBox="1"/>
          <p:nvPr/>
        </p:nvSpPr>
        <p:spPr>
          <a:xfrm>
            <a:off x="6608223" y="2154632"/>
            <a:ext cx="211767" cy="188423"/>
          </a:xfrm>
          <a:prstGeom prst="rect">
            <a:avLst/>
          </a:prstGeom>
        </p:spPr>
        <p:txBody>
          <a:bodyPr lIns="0" tIns="0" rIns="0" bIns="0"/>
          <a:lstStyle/>
          <a:p>
            <a:pPr marL="11128">
              <a:lnSpc>
                <a:spcPts val="1304"/>
              </a:lnSpc>
              <a:spcBef>
                <a:spcPts val="66"/>
              </a:spcBef>
            </a:pPr>
            <a:r>
              <a:rPr lang="en-US" sz="1100" dirty="0">
                <a:solidFill>
                  <a:srgbClr val="3C3A3A"/>
                </a:solidFill>
                <a:latin typeface="Trebuchet MS" pitchFamily="-101" charset="0"/>
              </a:rPr>
              <a:t>tot</a:t>
            </a:r>
            <a:endParaRPr lang="en-US" sz="1100" dirty="0">
              <a:latin typeface="Trebuchet MS" pitchFamily="-101" charset="0"/>
            </a:endParaRPr>
          </a:p>
        </p:txBody>
      </p:sp>
      <p:sp>
        <p:nvSpPr>
          <p:cNvPr id="29" name="object 29"/>
          <p:cNvSpPr txBox="1"/>
          <p:nvPr/>
        </p:nvSpPr>
        <p:spPr>
          <a:xfrm rot="720000">
            <a:off x="6875648" y="2207851"/>
            <a:ext cx="185975"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p</a:t>
            </a:r>
            <a:endParaRPr lang="en-US" sz="1100" dirty="0">
              <a:latin typeface="Trebuchet MS" pitchFamily="-101" charset="0"/>
            </a:endParaRPr>
          </a:p>
        </p:txBody>
      </p:sp>
      <p:sp>
        <p:nvSpPr>
          <p:cNvPr id="28" name="object 28"/>
          <p:cNvSpPr txBox="1"/>
          <p:nvPr/>
        </p:nvSpPr>
        <p:spPr>
          <a:xfrm rot="1080000">
            <a:off x="6958454" y="2230864"/>
            <a:ext cx="181903"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a</a:t>
            </a:r>
            <a:endParaRPr lang="en-US" sz="1100" dirty="0">
              <a:latin typeface="Trebuchet MS" pitchFamily="-101" charset="0"/>
            </a:endParaRPr>
          </a:p>
        </p:txBody>
      </p:sp>
      <p:sp>
        <p:nvSpPr>
          <p:cNvPr id="27" name="object 27"/>
          <p:cNvSpPr txBox="1"/>
          <p:nvPr/>
        </p:nvSpPr>
        <p:spPr>
          <a:xfrm rot="1320000">
            <a:off x="7030401" y="2256754"/>
            <a:ext cx="171043"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r</a:t>
            </a:r>
            <a:endParaRPr lang="en-US" sz="1100" dirty="0">
              <a:latin typeface="Trebuchet MS" pitchFamily="-101" charset="0"/>
            </a:endParaRPr>
          </a:p>
        </p:txBody>
      </p:sp>
      <p:sp>
        <p:nvSpPr>
          <p:cNvPr id="26" name="object 26"/>
          <p:cNvSpPr txBox="1"/>
          <p:nvPr/>
        </p:nvSpPr>
        <p:spPr>
          <a:xfrm rot="1560000">
            <a:off x="7087415" y="2286959"/>
            <a:ext cx="181903"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c</a:t>
            </a:r>
            <a:endParaRPr lang="en-US" sz="1100" dirty="0">
              <a:latin typeface="Trebuchet MS" pitchFamily="-101" charset="0"/>
            </a:endParaRPr>
          </a:p>
        </p:txBody>
      </p:sp>
      <p:sp>
        <p:nvSpPr>
          <p:cNvPr id="25" name="object 25"/>
          <p:cNvSpPr txBox="1"/>
          <p:nvPr/>
        </p:nvSpPr>
        <p:spPr>
          <a:xfrm rot="1860000">
            <a:off x="7156646" y="2328671"/>
            <a:ext cx="184618"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u</a:t>
            </a:r>
            <a:endParaRPr lang="en-US" sz="1100" dirty="0">
              <a:latin typeface="Trebuchet MS" pitchFamily="-101" charset="0"/>
            </a:endParaRPr>
          </a:p>
        </p:txBody>
      </p:sp>
      <p:sp>
        <p:nvSpPr>
          <p:cNvPr id="24" name="object 24"/>
          <p:cNvSpPr txBox="1"/>
          <p:nvPr/>
        </p:nvSpPr>
        <p:spPr>
          <a:xfrm rot="2100000">
            <a:off x="7223163" y="2370382"/>
            <a:ext cx="172400"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r</a:t>
            </a:r>
            <a:endParaRPr lang="en-US" sz="1100" dirty="0">
              <a:latin typeface="Trebuchet MS" pitchFamily="-101" charset="0"/>
            </a:endParaRPr>
          </a:p>
        </p:txBody>
      </p:sp>
      <p:sp>
        <p:nvSpPr>
          <p:cNvPr id="23" name="object 23"/>
          <p:cNvSpPr txBox="1"/>
          <p:nvPr/>
        </p:nvSpPr>
        <p:spPr>
          <a:xfrm rot="2340000">
            <a:off x="7270674" y="2410656"/>
            <a:ext cx="175116"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s</a:t>
            </a:r>
            <a:endParaRPr lang="en-US" sz="1100" dirty="0">
              <a:latin typeface="Trebuchet MS" pitchFamily="-101" charset="0"/>
            </a:endParaRPr>
          </a:p>
        </p:txBody>
      </p:sp>
      <p:sp>
        <p:nvSpPr>
          <p:cNvPr id="22" name="object 22"/>
          <p:cNvSpPr txBox="1"/>
          <p:nvPr/>
        </p:nvSpPr>
        <p:spPr>
          <a:xfrm rot="2640000">
            <a:off x="7319544" y="2463875"/>
            <a:ext cx="185975"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u</a:t>
            </a:r>
            <a:endParaRPr lang="en-US" sz="1100" dirty="0">
              <a:latin typeface="Trebuchet MS" pitchFamily="-101" charset="0"/>
            </a:endParaRPr>
          </a:p>
        </p:txBody>
      </p:sp>
      <p:sp>
        <p:nvSpPr>
          <p:cNvPr id="21" name="object 21"/>
          <p:cNvSpPr txBox="1"/>
          <p:nvPr/>
        </p:nvSpPr>
        <p:spPr>
          <a:xfrm rot="2880000">
            <a:off x="7360200" y="2518583"/>
            <a:ext cx="195614" cy="146608"/>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l</a:t>
            </a:r>
            <a:endParaRPr lang="en-US" sz="1100" dirty="0">
              <a:latin typeface="Trebuchet MS" pitchFamily="-101" charset="0"/>
            </a:endParaRPr>
          </a:p>
        </p:txBody>
      </p:sp>
      <p:sp>
        <p:nvSpPr>
          <p:cNvPr id="20" name="object 20"/>
          <p:cNvSpPr txBox="1"/>
          <p:nvPr/>
        </p:nvSpPr>
        <p:spPr>
          <a:xfrm rot="3300000">
            <a:off x="7420964" y="2610636"/>
            <a:ext cx="207121" cy="146608"/>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v</a:t>
            </a:r>
            <a:endParaRPr lang="en-US" sz="1100" dirty="0">
              <a:latin typeface="Trebuchet MS" pitchFamily="-101" charset="0"/>
            </a:endParaRPr>
          </a:p>
        </p:txBody>
      </p:sp>
      <p:sp>
        <p:nvSpPr>
          <p:cNvPr id="19" name="object 19"/>
          <p:cNvSpPr txBox="1"/>
          <p:nvPr/>
        </p:nvSpPr>
        <p:spPr>
          <a:xfrm rot="3540000">
            <a:off x="7459297" y="2665293"/>
            <a:ext cx="195614" cy="146608"/>
          </a:xfrm>
          <a:prstGeom prst="rect">
            <a:avLst/>
          </a:prstGeom>
        </p:spPr>
        <p:txBody>
          <a:bodyPr lIns="0" tIns="0" rIns="0" bIns="0"/>
          <a:lstStyle/>
          <a:p>
            <a:pPr>
              <a:lnSpc>
                <a:spcPts val="1183"/>
              </a:lnSpc>
              <a:spcBef>
                <a:spcPts val="55"/>
              </a:spcBef>
            </a:pPr>
            <a:r>
              <a:rPr lang="en-US" sz="1100" dirty="0" err="1">
                <a:solidFill>
                  <a:srgbClr val="3C3A3A"/>
                </a:solidFill>
                <a:latin typeface="Trebuchet MS" pitchFamily="-101" charset="0"/>
              </a:rPr>
              <a:t>i</a:t>
            </a:r>
            <a:endParaRPr lang="en-US" sz="1100" dirty="0">
              <a:latin typeface="Trebuchet MS" pitchFamily="-101" charset="0"/>
            </a:endParaRPr>
          </a:p>
        </p:txBody>
      </p:sp>
      <p:sp>
        <p:nvSpPr>
          <p:cNvPr id="18" name="object 18"/>
          <p:cNvSpPr txBox="1"/>
          <p:nvPr/>
        </p:nvSpPr>
        <p:spPr>
          <a:xfrm rot="3780000">
            <a:off x="7482689" y="2724985"/>
            <a:ext cx="208559" cy="146608"/>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e</a:t>
            </a:r>
            <a:endParaRPr lang="en-US" sz="1100" dirty="0">
              <a:latin typeface="Trebuchet MS" pitchFamily="-101" charset="0"/>
            </a:endParaRPr>
          </a:p>
        </p:txBody>
      </p:sp>
      <p:sp>
        <p:nvSpPr>
          <p:cNvPr id="17" name="object 17"/>
          <p:cNvSpPr txBox="1"/>
          <p:nvPr/>
        </p:nvSpPr>
        <p:spPr>
          <a:xfrm rot="4080000">
            <a:off x="7517587" y="2796183"/>
            <a:ext cx="198491" cy="146608"/>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ț</a:t>
            </a:r>
            <a:endParaRPr lang="en-US" sz="1100" dirty="0">
              <a:latin typeface="Trebuchet MS" pitchFamily="-101" charset="0"/>
            </a:endParaRPr>
          </a:p>
        </p:txBody>
      </p:sp>
      <p:sp>
        <p:nvSpPr>
          <p:cNvPr id="16" name="object 16"/>
          <p:cNvSpPr txBox="1"/>
          <p:nvPr/>
        </p:nvSpPr>
        <p:spPr>
          <a:xfrm rot="4260000">
            <a:off x="7538750" y="2848682"/>
            <a:ext cx="194176" cy="146608"/>
          </a:xfrm>
          <a:prstGeom prst="rect">
            <a:avLst/>
          </a:prstGeom>
        </p:spPr>
        <p:txBody>
          <a:bodyPr lIns="0" tIns="0" rIns="0" bIns="0"/>
          <a:lstStyle/>
          <a:p>
            <a:pPr>
              <a:lnSpc>
                <a:spcPts val="1183"/>
              </a:lnSpc>
              <a:spcBef>
                <a:spcPts val="55"/>
              </a:spcBef>
            </a:pPr>
            <a:r>
              <a:rPr lang="en-US" sz="1100" dirty="0" err="1">
                <a:solidFill>
                  <a:srgbClr val="3C3A3A"/>
                </a:solidFill>
                <a:latin typeface="Trebuchet MS" pitchFamily="-101" charset="0"/>
              </a:rPr>
              <a:t>i</a:t>
            </a:r>
            <a:endParaRPr lang="en-US" sz="1100" dirty="0">
              <a:latin typeface="Trebuchet MS" pitchFamily="-101" charset="0"/>
            </a:endParaRPr>
          </a:p>
        </p:txBody>
      </p:sp>
      <p:sp>
        <p:nvSpPr>
          <p:cNvPr id="15" name="object 15"/>
          <p:cNvSpPr txBox="1"/>
          <p:nvPr/>
        </p:nvSpPr>
        <p:spPr>
          <a:xfrm rot="4380000">
            <a:off x="7552325" y="2894709"/>
            <a:ext cx="194176" cy="146608"/>
          </a:xfrm>
          <a:prstGeom prst="rect">
            <a:avLst/>
          </a:prstGeom>
        </p:spPr>
        <p:txBody>
          <a:bodyPr lIns="0" tIns="0" rIns="0" bIns="0"/>
          <a:lstStyle/>
          <a:p>
            <a:pPr>
              <a:lnSpc>
                <a:spcPts val="1183"/>
              </a:lnSpc>
              <a:spcBef>
                <a:spcPts val="55"/>
              </a:spcBef>
            </a:pPr>
            <a:r>
              <a:rPr lang="en-US" sz="1100" dirty="0" err="1">
                <a:solidFill>
                  <a:srgbClr val="3C3A3A"/>
                </a:solidFill>
                <a:latin typeface="Trebuchet MS" pitchFamily="-101" charset="0"/>
              </a:rPr>
              <a:t>i</a:t>
            </a:r>
            <a:endParaRPr lang="en-US" sz="1100" dirty="0">
              <a:latin typeface="Trebuchet MS" pitchFamily="-101" charset="0"/>
            </a:endParaRPr>
          </a:p>
        </p:txBody>
      </p:sp>
      <p:sp>
        <p:nvSpPr>
          <p:cNvPr id="14" name="object 14"/>
          <p:cNvSpPr txBox="1"/>
          <p:nvPr/>
        </p:nvSpPr>
        <p:spPr>
          <a:xfrm rot="17940000">
            <a:off x="5860183" y="2682553"/>
            <a:ext cx="195614" cy="146608"/>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Î</a:t>
            </a:r>
            <a:endParaRPr lang="en-US" sz="1100" dirty="0">
              <a:latin typeface="Trebuchet MS" pitchFamily="-101" charset="0"/>
            </a:endParaRPr>
          </a:p>
        </p:txBody>
      </p:sp>
      <p:sp>
        <p:nvSpPr>
          <p:cNvPr id="13" name="object 13"/>
          <p:cNvSpPr txBox="1"/>
          <p:nvPr/>
        </p:nvSpPr>
        <p:spPr>
          <a:xfrm rot="18120000">
            <a:off x="6460663" y="1754354"/>
            <a:ext cx="1241287" cy="2110884"/>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n</a:t>
            </a:r>
            <a:endParaRPr lang="en-US" sz="1100" dirty="0">
              <a:latin typeface="Trebuchet MS" pitchFamily="-101" charset="0"/>
            </a:endParaRPr>
          </a:p>
        </p:txBody>
      </p:sp>
      <p:sp>
        <p:nvSpPr>
          <p:cNvPr id="12" name="object 12"/>
          <p:cNvSpPr txBox="1"/>
          <p:nvPr/>
        </p:nvSpPr>
        <p:spPr>
          <a:xfrm rot="18360000">
            <a:off x="5931887" y="2553104"/>
            <a:ext cx="204244" cy="146608"/>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v</a:t>
            </a:r>
            <a:endParaRPr lang="en-US" sz="1100" dirty="0">
              <a:latin typeface="Trebuchet MS" pitchFamily="-101" charset="0"/>
            </a:endParaRPr>
          </a:p>
        </p:txBody>
      </p:sp>
      <p:sp>
        <p:nvSpPr>
          <p:cNvPr id="11" name="object 11"/>
          <p:cNvSpPr txBox="1"/>
          <p:nvPr/>
        </p:nvSpPr>
        <p:spPr>
          <a:xfrm rot="18660000">
            <a:off x="5979318" y="2486939"/>
            <a:ext cx="207121" cy="146608"/>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ă</a:t>
            </a:r>
            <a:endParaRPr lang="en-US" sz="1100" dirty="0">
              <a:latin typeface="Trebuchet MS" pitchFamily="-101" charset="0"/>
            </a:endParaRPr>
          </a:p>
        </p:txBody>
      </p:sp>
      <p:sp>
        <p:nvSpPr>
          <p:cNvPr id="10" name="object 10"/>
          <p:cNvSpPr txBox="1"/>
          <p:nvPr/>
        </p:nvSpPr>
        <p:spPr>
          <a:xfrm rot="18900000">
            <a:off x="6044869" y="2427916"/>
            <a:ext cx="172400"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ț</a:t>
            </a:r>
            <a:endParaRPr lang="en-US" sz="1100" dirty="0">
              <a:latin typeface="Trebuchet MS" pitchFamily="-101" charset="0"/>
            </a:endParaRPr>
          </a:p>
        </p:txBody>
      </p:sp>
      <p:sp>
        <p:nvSpPr>
          <p:cNvPr id="9" name="object 9"/>
          <p:cNvSpPr txBox="1"/>
          <p:nvPr/>
        </p:nvSpPr>
        <p:spPr>
          <a:xfrm rot="19200000">
            <a:off x="6092380" y="2376136"/>
            <a:ext cx="183261"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a</a:t>
            </a:r>
            <a:endParaRPr lang="en-US" sz="1100" dirty="0">
              <a:latin typeface="Trebuchet MS" pitchFamily="-101" charset="0"/>
            </a:endParaRPr>
          </a:p>
        </p:txBody>
      </p:sp>
      <p:sp>
        <p:nvSpPr>
          <p:cNvPr id="8" name="object 8"/>
          <p:cNvSpPr txBox="1"/>
          <p:nvPr/>
        </p:nvSpPr>
        <p:spPr>
          <a:xfrm rot="19500000">
            <a:off x="6153467" y="2330109"/>
            <a:ext cx="172400"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r</a:t>
            </a:r>
            <a:endParaRPr lang="en-US" sz="1100" dirty="0">
              <a:latin typeface="Trebuchet MS" pitchFamily="-101" charset="0"/>
            </a:endParaRPr>
          </a:p>
        </p:txBody>
      </p:sp>
      <p:sp>
        <p:nvSpPr>
          <p:cNvPr id="7" name="object 7"/>
          <p:cNvSpPr txBox="1"/>
          <p:nvPr/>
        </p:nvSpPr>
        <p:spPr>
          <a:xfrm rot="19860000">
            <a:off x="6207767" y="2288397"/>
            <a:ext cx="187333"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e</a:t>
            </a:r>
            <a:endParaRPr lang="en-US" sz="1100" dirty="0">
              <a:latin typeface="Trebuchet MS" pitchFamily="-101" charset="0"/>
            </a:endParaRPr>
          </a:p>
        </p:txBody>
      </p:sp>
      <p:sp>
        <p:nvSpPr>
          <p:cNvPr id="6" name="object 6"/>
          <p:cNvSpPr txBox="1"/>
          <p:nvPr/>
        </p:nvSpPr>
        <p:spPr>
          <a:xfrm rot="20220000">
            <a:off x="6283785" y="2248124"/>
            <a:ext cx="183260"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a</a:t>
            </a:r>
            <a:endParaRPr lang="en-US" sz="1100" dirty="0">
              <a:latin typeface="Trebuchet MS" pitchFamily="-101" charset="0"/>
            </a:endParaRPr>
          </a:p>
        </p:txBody>
      </p:sp>
      <p:sp>
        <p:nvSpPr>
          <p:cNvPr id="5" name="object 5"/>
          <p:cNvSpPr txBox="1"/>
          <p:nvPr/>
        </p:nvSpPr>
        <p:spPr>
          <a:xfrm rot="20760000">
            <a:off x="6407316" y="2203535"/>
            <a:ext cx="184618"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p</a:t>
            </a:r>
            <a:endParaRPr lang="en-US" sz="1100" dirty="0">
              <a:latin typeface="Trebuchet MS" pitchFamily="-101" charset="0"/>
            </a:endParaRPr>
          </a:p>
        </p:txBody>
      </p:sp>
      <p:sp>
        <p:nvSpPr>
          <p:cNvPr id="4" name="object 4"/>
          <p:cNvSpPr txBox="1"/>
          <p:nvPr/>
        </p:nvSpPr>
        <p:spPr>
          <a:xfrm rot="21120000">
            <a:off x="6491480" y="2186275"/>
            <a:ext cx="184618" cy="155341"/>
          </a:xfrm>
          <a:prstGeom prst="rect">
            <a:avLst/>
          </a:prstGeom>
        </p:spPr>
        <p:txBody>
          <a:bodyPr lIns="0" tIns="0" rIns="0" bIns="0"/>
          <a:lstStyle/>
          <a:p>
            <a:pPr>
              <a:lnSpc>
                <a:spcPts val="1183"/>
              </a:lnSpc>
              <a:spcBef>
                <a:spcPts val="55"/>
              </a:spcBef>
            </a:pPr>
            <a:r>
              <a:rPr lang="en-US" sz="1100" dirty="0">
                <a:solidFill>
                  <a:srgbClr val="3C3A3A"/>
                </a:solidFill>
                <a:latin typeface="Trebuchet MS" pitchFamily="-101" charset="0"/>
              </a:rPr>
              <a:t>e</a:t>
            </a:r>
            <a:endParaRPr lang="en-US" sz="1100" dirty="0">
              <a:latin typeface="Trebuchet MS" pitchFamily="-101" charset="0"/>
            </a:endParaRPr>
          </a:p>
        </p:txBody>
      </p:sp>
      <p:sp>
        <p:nvSpPr>
          <p:cNvPr id="14380" name="object 2"/>
          <p:cNvSpPr txBox="1">
            <a:spLocks noChangeArrowheads="1"/>
          </p:cNvSpPr>
          <p:nvPr/>
        </p:nvSpPr>
        <p:spPr bwMode="auto">
          <a:xfrm>
            <a:off x="3855250" y="4602685"/>
            <a:ext cx="996392" cy="15822"/>
          </a:xfrm>
          <a:prstGeom prst="rect">
            <a:avLst/>
          </a:prstGeom>
          <a:noFill/>
          <a:ln w="9525">
            <a:noFill/>
            <a:miter lim="800000"/>
            <a:headEnd/>
            <a:tailEnd/>
          </a:ln>
        </p:spPr>
        <p:txBody>
          <a:bodyPr lIns="0" tIns="0" rIns="0" bIns="0"/>
          <a:lstStyle/>
          <a:p>
            <a:endParaRPr lang="en-US">
              <a:latin typeface="Calibri" pitchFamily="-101"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348880"/>
            <a:ext cx="8496944" cy="1143000"/>
          </a:xfrm>
        </p:spPr>
        <p:txBody>
          <a:bodyPr>
            <a:noAutofit/>
          </a:bodyPr>
          <a:lstStyle/>
          <a:p>
            <a:pPr algn="ctr"/>
            <a:r>
              <a:rPr lang="ro-RO" sz="6600" b="1" dirty="0" smtClean="0"/>
              <a:t>I</a:t>
            </a:r>
            <a:r>
              <a:rPr lang="en-US" sz="6600" b="1" dirty="0" smtClean="0"/>
              <a:t>V. </a:t>
            </a:r>
            <a:r>
              <a:rPr lang="en-US" sz="6600" b="1" dirty="0" err="1" smtClean="0"/>
              <a:t>Ce</a:t>
            </a:r>
            <a:r>
              <a:rPr lang="en-US" sz="6600" b="1" dirty="0" smtClean="0"/>
              <a:t> </a:t>
            </a:r>
            <a:r>
              <a:rPr lang="en-US" sz="6600" b="1" dirty="0" err="1" smtClean="0"/>
              <a:t>va</a:t>
            </a:r>
            <a:r>
              <a:rPr lang="en-US" sz="6600" b="1" dirty="0" smtClean="0"/>
              <a:t> </a:t>
            </a:r>
            <a:r>
              <a:rPr lang="en-US" sz="6600" b="1" dirty="0" err="1" smtClean="0"/>
              <a:t>fi</a:t>
            </a:r>
            <a:r>
              <a:rPr lang="en-US" sz="6600" b="1" dirty="0" smtClean="0"/>
              <a:t> in </a:t>
            </a:r>
            <a:r>
              <a:rPr lang="en-US" sz="6600" b="1" dirty="0" err="1" smtClean="0"/>
              <a:t>viitor</a:t>
            </a:r>
            <a:endParaRPr lang="en-US" sz="66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ticol ZIAR UK.jpg"/>
          <p:cNvPicPr preferRelativeResize="0">
            <a:picLocks/>
          </p:cNvPicPr>
          <p:nvPr/>
        </p:nvPicPr>
        <p:blipFill>
          <a:blip r:embed="rId2" cstate="email"/>
          <a:stretch>
            <a:fillRect/>
          </a:stretch>
        </p:blipFill>
        <p:spPr>
          <a:xfrm>
            <a:off x="76200" y="0"/>
            <a:ext cx="6002241" cy="6858000"/>
          </a:xfrm>
          <a:prstGeom prst="rect">
            <a:avLst/>
          </a:prstGeom>
        </p:spPr>
      </p:pic>
      <p:sp>
        <p:nvSpPr>
          <p:cNvPr id="6" name="TextBox 5"/>
          <p:cNvSpPr txBox="1"/>
          <p:nvPr/>
        </p:nvSpPr>
        <p:spPr>
          <a:xfrm>
            <a:off x="6019800" y="0"/>
            <a:ext cx="3124200" cy="6186309"/>
          </a:xfrm>
          <a:prstGeom prst="rect">
            <a:avLst/>
          </a:prstGeom>
          <a:solidFill>
            <a:schemeClr val="accent5">
              <a:lumMod val="40000"/>
              <a:lumOff val="60000"/>
            </a:schemeClr>
          </a:solidFill>
        </p:spPr>
        <p:txBody>
          <a:bodyPr wrap="square" rtlCol="0">
            <a:spAutoFit/>
          </a:bodyPr>
          <a:lstStyle/>
          <a:p>
            <a:endParaRPr lang="ro-RO" sz="2200" b="1" dirty="0" smtClean="0"/>
          </a:p>
          <a:p>
            <a:r>
              <a:rPr lang="ro-RO" sz="2200" b="1" dirty="0" smtClean="0"/>
              <a:t>1 mil. tineri britanici șomeri:</a:t>
            </a:r>
            <a:endParaRPr lang="en-US" sz="2200" b="1" dirty="0" smtClean="0"/>
          </a:p>
          <a:p>
            <a:pPr lvl="0"/>
            <a:r>
              <a:rPr lang="ro-RO" sz="2200" b="1" dirty="0" smtClean="0"/>
              <a:t>40% - simptome de boli mintale din cauza șomajului;</a:t>
            </a:r>
            <a:endParaRPr lang="en-US" sz="2200" b="1" dirty="0" smtClean="0"/>
          </a:p>
          <a:p>
            <a:pPr lvl="0"/>
            <a:r>
              <a:rPr lang="ro-RO" sz="2200" b="1" dirty="0" smtClean="0"/>
              <a:t>- pentru 25% au fost prescrise antidepresive</a:t>
            </a:r>
            <a:endParaRPr lang="en-US" sz="2200" b="1" dirty="0" smtClean="0"/>
          </a:p>
          <a:p>
            <a:pPr lvl="0"/>
            <a:r>
              <a:rPr lang="ro-RO" sz="2200" b="1" dirty="0" smtClean="0"/>
              <a:t>- 29 % au suferit de atacuri de panică</a:t>
            </a:r>
            <a:endParaRPr lang="en-US" sz="2200" b="1" dirty="0" smtClean="0"/>
          </a:p>
          <a:p>
            <a:pPr lvl="0"/>
            <a:r>
              <a:rPr lang="ro-RO" sz="2200" b="1" dirty="0" smtClean="0"/>
              <a:t>- 39 % au suferit de insomnie</a:t>
            </a:r>
            <a:endParaRPr lang="en-US" sz="2200" b="1" dirty="0" smtClean="0"/>
          </a:p>
          <a:p>
            <a:pPr lvl="0"/>
            <a:r>
              <a:rPr lang="ro-RO" sz="2200" b="1" dirty="0" smtClean="0"/>
              <a:t>- 32 % au avut gânduri de suicid </a:t>
            </a:r>
            <a:endParaRPr lang="en-US" sz="2200" b="1" dirty="0" smtClean="0"/>
          </a:p>
          <a:p>
            <a:pPr>
              <a:buFontTx/>
              <a:buChar char="-"/>
            </a:pPr>
            <a:r>
              <a:rPr lang="ro-RO" sz="2200" b="1" dirty="0" smtClean="0"/>
              <a:t>24% s-au automutilat.</a:t>
            </a:r>
          </a:p>
          <a:p>
            <a:pPr>
              <a:buFontTx/>
              <a:buChar char="-"/>
            </a:pPr>
            <a:endParaRPr lang="en-US" sz="2200" b="1" dirty="0"/>
          </a:p>
        </p:txBody>
      </p:sp>
    </p:spTree>
    <p:extLst>
      <p:ext uri="{BB962C8B-B14F-4D97-AF65-F5344CB8AC3E}">
        <p14:creationId xmlns:mc="http://schemas.openxmlformats.org/markup-compatibility/2006" xmlns:mv="urn:schemas-microsoft-com:mac:vml" xmlns:p14="http://schemas.microsoft.com/office/powerpoint/2010/main" xmlns="" val="3830453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0" y="7641"/>
            <a:ext cx="9144000" cy="6782077"/>
          </a:xfrm>
          <a:prstGeom prst="rect">
            <a:avLst/>
          </a:prstGeom>
        </p:spPr>
      </p:pic>
      <p:sp>
        <p:nvSpPr>
          <p:cNvPr id="5" name="TextBox 4"/>
          <p:cNvSpPr txBox="1"/>
          <p:nvPr/>
        </p:nvSpPr>
        <p:spPr>
          <a:xfrm>
            <a:off x="1763688" y="764704"/>
            <a:ext cx="5600700" cy="1754326"/>
          </a:xfrm>
          <a:prstGeom prst="rect">
            <a:avLst/>
          </a:prstGeom>
          <a:solidFill>
            <a:schemeClr val="bg2">
              <a:lumMod val="75000"/>
              <a:alpha val="88000"/>
            </a:schemeClr>
          </a:solidFill>
        </p:spPr>
        <p:txBody>
          <a:bodyPr wrap="none" rtlCol="0">
            <a:spAutoFit/>
          </a:bodyPr>
          <a:lstStyle/>
          <a:p>
            <a:pPr algn="ctr"/>
            <a:r>
              <a:rPr lang="en-US" sz="3600" dirty="0" smtClean="0"/>
              <a:t>EDUCA</a:t>
            </a:r>
            <a:r>
              <a:rPr lang="ro-RO" sz="3600" dirty="0" smtClean="0"/>
              <a:t>ȚIA ȘI FORMAREA</a:t>
            </a:r>
          </a:p>
          <a:p>
            <a:pPr algn="ctr"/>
            <a:r>
              <a:rPr lang="ro-RO" sz="3600" dirty="0" smtClean="0"/>
              <a:t>prin</a:t>
            </a:r>
          </a:p>
          <a:p>
            <a:pPr algn="ctr"/>
            <a:r>
              <a:rPr lang="ro-RO" sz="3600" dirty="0" smtClean="0"/>
              <a:t>- Competențe -</a:t>
            </a:r>
            <a:endParaRPr lang="en-US" sz="36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 xmlns:p14="http://schemas.microsoft.com/office/powerpoint/2010/main" val="2967585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 xmlns:p14="http://schemas.microsoft.com/office/powerpoint/2010/main" val="4153989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jpg"/>
          <p:cNvPicPr>
            <a:picLocks noChangeAspect="1"/>
          </p:cNvPicPr>
          <p:nvPr/>
        </p:nvPicPr>
        <p:blipFill>
          <a:blip r:embed="rId2" cstate="email"/>
          <a:stretch>
            <a:fillRect/>
          </a:stretch>
        </p:blipFill>
        <p:spPr>
          <a:xfrm>
            <a:off x="3166" y="0"/>
            <a:ext cx="9137668" cy="6858000"/>
          </a:xfrm>
          <a:prstGeom prst="rect">
            <a:avLst/>
          </a:prstGeom>
        </p:spPr>
      </p:pic>
    </p:spTree>
    <p:extLst>
      <p:ext uri="{BB962C8B-B14F-4D97-AF65-F5344CB8AC3E}">
        <p14:creationId xmlns="" xmlns:p14="http://schemas.microsoft.com/office/powerpoint/2010/main" val="1954625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jpg"/>
          <p:cNvPicPr>
            <a:picLocks noChangeAspect="1"/>
          </p:cNvPicPr>
          <p:nvPr/>
        </p:nvPicPr>
        <p:blipFill>
          <a:blip r:embed="rId2" cstate="email"/>
          <a:stretch>
            <a:fillRect/>
          </a:stretch>
        </p:blipFill>
        <p:spPr>
          <a:xfrm>
            <a:off x="3166" y="0"/>
            <a:ext cx="9137668" cy="6858000"/>
          </a:xfrm>
          <a:prstGeom prst="rect">
            <a:avLst/>
          </a:prstGeom>
        </p:spPr>
      </p:pic>
    </p:spTree>
    <p:extLst>
      <p:ext uri="{BB962C8B-B14F-4D97-AF65-F5344CB8AC3E}">
        <p14:creationId xmlns="" xmlns:p14="http://schemas.microsoft.com/office/powerpoint/2010/main" val="118224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jpg"/>
          <p:cNvPicPr>
            <a:picLocks noChangeAspect="1"/>
          </p:cNvPicPr>
          <p:nvPr/>
        </p:nvPicPr>
        <p:blipFill>
          <a:blip r:embed="rId2" cstate="email"/>
          <a:stretch>
            <a:fillRect/>
          </a:stretch>
        </p:blipFill>
        <p:spPr>
          <a:xfrm>
            <a:off x="3166" y="0"/>
            <a:ext cx="9137668" cy="6858000"/>
          </a:xfrm>
          <a:prstGeom prst="rect">
            <a:avLst/>
          </a:prstGeom>
        </p:spPr>
      </p:pic>
      <p:sp>
        <p:nvSpPr>
          <p:cNvPr id="5" name="Up Arrow 4"/>
          <p:cNvSpPr/>
          <p:nvPr/>
        </p:nvSpPr>
        <p:spPr>
          <a:xfrm>
            <a:off x="3995936" y="1412776"/>
            <a:ext cx="288032" cy="2880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427050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jpg"/>
          <p:cNvPicPr>
            <a:picLocks noChangeAspect="1"/>
          </p:cNvPicPr>
          <p:nvPr/>
        </p:nvPicPr>
        <p:blipFill>
          <a:blip r:embed="rId2" cstate="email"/>
          <a:stretch>
            <a:fillRect/>
          </a:stretch>
        </p:blipFill>
        <p:spPr>
          <a:xfrm>
            <a:off x="3166" y="0"/>
            <a:ext cx="9137668" cy="6858000"/>
          </a:xfrm>
          <a:prstGeom prst="rect">
            <a:avLst/>
          </a:prstGeom>
        </p:spPr>
      </p:pic>
    </p:spTree>
    <p:extLst>
      <p:ext uri="{BB962C8B-B14F-4D97-AF65-F5344CB8AC3E}">
        <p14:creationId xmlns="" xmlns:p14="http://schemas.microsoft.com/office/powerpoint/2010/main" val="2430231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 xmlns:p14="http://schemas.microsoft.com/office/powerpoint/2010/main" val="3506370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 xmlns:p14="http://schemas.microsoft.com/office/powerpoint/2010/main" val="762138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0" y="0"/>
            <a:ext cx="9324527" cy="6858000"/>
          </a:xfrm>
          <a:prstGeom prst="rect">
            <a:avLst/>
          </a:prstGeom>
        </p:spPr>
      </p:pic>
    </p:spTree>
    <p:extLst>
      <p:ext uri="{BB962C8B-B14F-4D97-AF65-F5344CB8AC3E}">
        <p14:creationId xmlns="" xmlns:p14="http://schemas.microsoft.com/office/powerpoint/2010/main" val="1591719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442424"/>
          </a:xfrm>
          <a:solidFill>
            <a:srgbClr val="FFC000"/>
          </a:solidFill>
        </p:spPr>
        <p:txBody>
          <a:bodyPr>
            <a:normAutofit fontScale="90000"/>
          </a:bodyPr>
          <a:lstStyle/>
          <a:p>
            <a:pPr algn="ctr"/>
            <a:r>
              <a:rPr lang="en-US" b="1" dirty="0"/>
              <a:t>HR Insider: „</a:t>
            </a:r>
            <a:r>
              <a:rPr lang="en-US" b="1" dirty="0" err="1"/>
              <a:t>Directorul</a:t>
            </a:r>
            <a:r>
              <a:rPr lang="en-US" b="1" dirty="0"/>
              <a:t> de HR al </a:t>
            </a:r>
            <a:r>
              <a:rPr lang="en-US" b="1" dirty="0" err="1"/>
              <a:t>României</a:t>
            </a:r>
            <a:r>
              <a:rPr lang="en-US" b="1" dirty="0"/>
              <a:t> </a:t>
            </a:r>
            <a:r>
              <a:rPr lang="en-US" b="1" dirty="0" err="1"/>
              <a:t>ar</a:t>
            </a:r>
            <a:r>
              <a:rPr lang="en-US" b="1" dirty="0"/>
              <a:t> </a:t>
            </a:r>
            <a:r>
              <a:rPr lang="en-US" b="1" dirty="0" err="1"/>
              <a:t>trebui</a:t>
            </a:r>
            <a:r>
              <a:rPr lang="en-US" b="1" dirty="0"/>
              <a:t> </a:t>
            </a:r>
            <a:r>
              <a:rPr lang="en-US" b="1" dirty="0" err="1"/>
              <a:t>concediat</a:t>
            </a:r>
            <a:r>
              <a:rPr lang="en-US" b="1" dirty="0"/>
              <a:t>“:</a:t>
            </a:r>
            <a:endParaRPr lang="en-US" dirty="0"/>
          </a:p>
        </p:txBody>
      </p:sp>
      <p:sp>
        <p:nvSpPr>
          <p:cNvPr id="3" name="Content Placeholder 2"/>
          <p:cNvSpPr>
            <a:spLocks noGrp="1"/>
          </p:cNvSpPr>
          <p:nvPr>
            <p:ph idx="1"/>
          </p:nvPr>
        </p:nvSpPr>
        <p:spPr>
          <a:xfrm>
            <a:off x="457200" y="1844824"/>
            <a:ext cx="8077200" cy="4629128"/>
          </a:xfrm>
        </p:spPr>
        <p:txBody>
          <a:bodyPr>
            <a:normAutofit/>
          </a:bodyPr>
          <a:lstStyle/>
          <a:p>
            <a:r>
              <a:rPr lang="en-US" dirty="0"/>
              <a:t> </a:t>
            </a:r>
            <a:r>
              <a:rPr lang="en-US" sz="2600" dirty="0" smtClean="0"/>
              <a:t>„</a:t>
            </a:r>
            <a:r>
              <a:rPr lang="en-US" sz="2600" dirty="0" err="1"/>
              <a:t>Dacă</a:t>
            </a:r>
            <a:r>
              <a:rPr lang="en-US" sz="2600" dirty="0"/>
              <a:t> </a:t>
            </a:r>
            <a:r>
              <a:rPr lang="en-US" sz="2600" dirty="0" err="1"/>
              <a:t>România</a:t>
            </a:r>
            <a:r>
              <a:rPr lang="en-US" sz="2600" dirty="0"/>
              <a:t> </a:t>
            </a:r>
            <a:r>
              <a:rPr lang="en-US" sz="2600" dirty="0" err="1"/>
              <a:t>ar</a:t>
            </a:r>
            <a:r>
              <a:rPr lang="en-US" sz="2600" dirty="0"/>
              <a:t> fi o </a:t>
            </a:r>
            <a:r>
              <a:rPr lang="en-US" sz="2600" dirty="0" err="1"/>
              <a:t>societate</a:t>
            </a:r>
            <a:r>
              <a:rPr lang="en-US" sz="2600" dirty="0"/>
              <a:t> </a:t>
            </a:r>
            <a:r>
              <a:rPr lang="en-US" sz="2600" dirty="0" err="1"/>
              <a:t>comercială</a:t>
            </a:r>
            <a:r>
              <a:rPr lang="en-US" sz="2600" dirty="0"/>
              <a:t>, </a:t>
            </a:r>
            <a:r>
              <a:rPr lang="en-US" sz="2600" b="1" dirty="0" err="1">
                <a:solidFill>
                  <a:schemeClr val="accent1"/>
                </a:solidFill>
              </a:rPr>
              <a:t>directorul</a:t>
            </a:r>
            <a:r>
              <a:rPr lang="en-US" sz="2600" b="1" dirty="0">
                <a:solidFill>
                  <a:schemeClr val="accent1"/>
                </a:solidFill>
              </a:rPr>
              <a:t> de </a:t>
            </a:r>
            <a:r>
              <a:rPr lang="en-US" sz="2600" b="1" dirty="0" err="1">
                <a:solidFill>
                  <a:schemeClr val="accent1"/>
                </a:solidFill>
              </a:rPr>
              <a:t>resurse</a:t>
            </a:r>
            <a:r>
              <a:rPr lang="en-US" sz="2600" b="1" dirty="0">
                <a:solidFill>
                  <a:schemeClr val="accent1"/>
                </a:solidFill>
              </a:rPr>
              <a:t> </a:t>
            </a:r>
            <a:r>
              <a:rPr lang="en-US" sz="2600" b="1" dirty="0" err="1">
                <a:solidFill>
                  <a:schemeClr val="accent1"/>
                </a:solidFill>
              </a:rPr>
              <a:t>umane</a:t>
            </a:r>
            <a:r>
              <a:rPr lang="en-US" sz="2600" b="1" dirty="0">
                <a:solidFill>
                  <a:schemeClr val="accent1"/>
                </a:solidFill>
              </a:rPr>
              <a:t> </a:t>
            </a:r>
            <a:r>
              <a:rPr lang="en-US" sz="2600" b="1" dirty="0" err="1">
                <a:solidFill>
                  <a:schemeClr val="accent1"/>
                </a:solidFill>
              </a:rPr>
              <a:t>ar</a:t>
            </a:r>
            <a:r>
              <a:rPr lang="en-US" sz="2600" b="1" dirty="0">
                <a:solidFill>
                  <a:schemeClr val="accent1"/>
                </a:solidFill>
              </a:rPr>
              <a:t> fi </a:t>
            </a:r>
            <a:r>
              <a:rPr lang="en-US" sz="2600" b="1" dirty="0" err="1">
                <a:solidFill>
                  <a:schemeClr val="accent1"/>
                </a:solidFill>
              </a:rPr>
              <a:t>concediat</a:t>
            </a:r>
            <a:r>
              <a:rPr lang="en-US" sz="2600" b="1" dirty="0">
                <a:solidFill>
                  <a:schemeClr val="accent1"/>
                </a:solidFill>
              </a:rPr>
              <a:t> </a:t>
            </a:r>
            <a:r>
              <a:rPr lang="en-US" sz="2600" b="1" dirty="0" err="1">
                <a:solidFill>
                  <a:schemeClr val="accent1"/>
                </a:solidFill>
              </a:rPr>
              <a:t>imediat</a:t>
            </a:r>
            <a:r>
              <a:rPr lang="en-US" sz="2600" b="1" dirty="0">
                <a:solidFill>
                  <a:schemeClr val="accent1"/>
                </a:solidFill>
              </a:rPr>
              <a:t> </a:t>
            </a:r>
            <a:r>
              <a:rPr lang="en-US" sz="2600" b="1" dirty="0" err="1">
                <a:solidFill>
                  <a:schemeClr val="accent1"/>
                </a:solidFill>
              </a:rPr>
              <a:t>pentru</a:t>
            </a:r>
            <a:r>
              <a:rPr lang="en-US" sz="2600" b="1" dirty="0">
                <a:solidFill>
                  <a:schemeClr val="accent1"/>
                </a:solidFill>
              </a:rPr>
              <a:t> </a:t>
            </a:r>
            <a:r>
              <a:rPr lang="en-US" sz="2600" b="1" dirty="0" err="1">
                <a:solidFill>
                  <a:schemeClr val="accent1"/>
                </a:solidFill>
              </a:rPr>
              <a:t>că</a:t>
            </a:r>
            <a:r>
              <a:rPr lang="en-US" sz="2600" b="1" dirty="0">
                <a:solidFill>
                  <a:schemeClr val="accent1"/>
                </a:solidFill>
              </a:rPr>
              <a:t> </a:t>
            </a:r>
            <a:r>
              <a:rPr lang="en-US" sz="2600" b="1" dirty="0" err="1">
                <a:solidFill>
                  <a:schemeClr val="accent1"/>
                </a:solidFill>
              </a:rPr>
              <a:t>investeşte</a:t>
            </a:r>
            <a:r>
              <a:rPr lang="en-US" sz="2600" b="1" dirty="0">
                <a:solidFill>
                  <a:schemeClr val="accent1"/>
                </a:solidFill>
              </a:rPr>
              <a:t> </a:t>
            </a:r>
            <a:r>
              <a:rPr lang="en-US" sz="2600" b="1" dirty="0" err="1">
                <a:solidFill>
                  <a:schemeClr val="accent1"/>
                </a:solidFill>
              </a:rPr>
              <a:t>în</a:t>
            </a:r>
            <a:r>
              <a:rPr lang="en-US" sz="2600" b="1" dirty="0">
                <a:solidFill>
                  <a:schemeClr val="accent1"/>
                </a:solidFill>
              </a:rPr>
              <a:t> </a:t>
            </a:r>
            <a:r>
              <a:rPr lang="en-US" sz="2600" b="1" dirty="0" err="1">
                <a:solidFill>
                  <a:schemeClr val="accent1"/>
                </a:solidFill>
              </a:rPr>
              <a:t>programe</a:t>
            </a:r>
            <a:r>
              <a:rPr lang="en-US" sz="2600" b="1" dirty="0">
                <a:solidFill>
                  <a:schemeClr val="accent1"/>
                </a:solidFill>
              </a:rPr>
              <a:t> </a:t>
            </a:r>
            <a:r>
              <a:rPr lang="en-US" sz="2600" b="1" dirty="0" err="1">
                <a:solidFill>
                  <a:schemeClr val="accent1"/>
                </a:solidFill>
              </a:rPr>
              <a:t>educaţionale</a:t>
            </a:r>
            <a:r>
              <a:rPr lang="en-US" sz="2600" b="1" dirty="0">
                <a:solidFill>
                  <a:schemeClr val="accent1"/>
                </a:solidFill>
              </a:rPr>
              <a:t> care nu au </a:t>
            </a:r>
            <a:r>
              <a:rPr lang="en-US" sz="2600" b="1" dirty="0" err="1">
                <a:solidFill>
                  <a:schemeClr val="accent1"/>
                </a:solidFill>
              </a:rPr>
              <a:t>corespondent</a:t>
            </a:r>
            <a:r>
              <a:rPr lang="en-US" sz="2600" b="1" dirty="0">
                <a:solidFill>
                  <a:schemeClr val="accent1"/>
                </a:solidFill>
              </a:rPr>
              <a:t> </a:t>
            </a:r>
            <a:r>
              <a:rPr lang="en-US" sz="2600" b="1" dirty="0" err="1">
                <a:solidFill>
                  <a:schemeClr val="accent1"/>
                </a:solidFill>
              </a:rPr>
              <a:t>în</a:t>
            </a:r>
            <a:r>
              <a:rPr lang="en-US" sz="2600" b="1" dirty="0">
                <a:solidFill>
                  <a:schemeClr val="accent1"/>
                </a:solidFill>
              </a:rPr>
              <a:t> </a:t>
            </a:r>
            <a:r>
              <a:rPr lang="en-US" sz="2600" b="1" dirty="0" err="1">
                <a:solidFill>
                  <a:schemeClr val="accent1"/>
                </a:solidFill>
              </a:rPr>
              <a:t>nevoile</a:t>
            </a:r>
            <a:r>
              <a:rPr lang="en-US" sz="2600" b="1" dirty="0">
                <a:solidFill>
                  <a:schemeClr val="accent1"/>
                </a:solidFill>
              </a:rPr>
              <a:t> </a:t>
            </a:r>
            <a:r>
              <a:rPr lang="en-US" sz="2600" b="1" dirty="0" err="1">
                <a:solidFill>
                  <a:schemeClr val="accent1"/>
                </a:solidFill>
              </a:rPr>
              <a:t>pieţei</a:t>
            </a:r>
            <a:r>
              <a:rPr lang="en-US" sz="2600" dirty="0"/>
              <a:t>“, a </a:t>
            </a:r>
            <a:r>
              <a:rPr lang="en-US" sz="2600" dirty="0" err="1"/>
              <a:t>spus</a:t>
            </a:r>
            <a:r>
              <a:rPr lang="en-US" sz="2600" dirty="0"/>
              <a:t> Cristian </a:t>
            </a:r>
            <a:r>
              <a:rPr lang="en-US" sz="2600" dirty="0" err="1"/>
              <a:t>Seidler</a:t>
            </a:r>
            <a:r>
              <a:rPr lang="en-US" sz="2600" dirty="0"/>
              <a:t>, business unit manager </a:t>
            </a:r>
            <a:r>
              <a:rPr lang="en-US" sz="2600" dirty="0" err="1"/>
              <a:t>în</a:t>
            </a:r>
            <a:r>
              <a:rPr lang="en-US" sz="2600" dirty="0"/>
              <a:t> </a:t>
            </a:r>
            <a:r>
              <a:rPr lang="en-US" sz="2600" dirty="0" err="1"/>
              <a:t>cadrul</a:t>
            </a:r>
            <a:r>
              <a:rPr lang="en-US" sz="2600" dirty="0"/>
              <a:t> </a:t>
            </a:r>
            <a:r>
              <a:rPr lang="en-US" sz="2600" dirty="0" err="1"/>
              <a:t>companiei</a:t>
            </a:r>
            <a:r>
              <a:rPr lang="en-US" sz="2600" dirty="0"/>
              <a:t> de </a:t>
            </a:r>
            <a:r>
              <a:rPr lang="en-US" sz="2600" dirty="0" err="1"/>
              <a:t>recrutare</a:t>
            </a:r>
            <a:r>
              <a:rPr lang="en-US" sz="2600" dirty="0"/>
              <a:t> </a:t>
            </a:r>
            <a:r>
              <a:rPr lang="en-US" sz="2600" dirty="0" err="1"/>
              <a:t>Wyser</a:t>
            </a:r>
            <a:r>
              <a:rPr lang="en-US" sz="2600" dirty="0"/>
              <a:t> (parte a </a:t>
            </a:r>
            <a:r>
              <a:rPr lang="en-US" sz="2600" dirty="0" err="1"/>
              <a:t>Gi</a:t>
            </a:r>
            <a:r>
              <a:rPr lang="en-US" sz="2600" dirty="0"/>
              <a:t> Group), </a:t>
            </a:r>
            <a:r>
              <a:rPr lang="en-US" sz="2600" dirty="0" err="1"/>
              <a:t>prezent</a:t>
            </a:r>
            <a:r>
              <a:rPr lang="en-US" sz="2600" dirty="0"/>
              <a:t> </a:t>
            </a:r>
            <a:r>
              <a:rPr lang="en-US" sz="2600" dirty="0" smtClean="0"/>
              <a:t>la </a:t>
            </a:r>
            <a:r>
              <a:rPr lang="en-US" sz="2600" dirty="0" err="1"/>
              <a:t>dezbaterea</a:t>
            </a:r>
            <a:r>
              <a:rPr lang="en-US" sz="2600" dirty="0"/>
              <a:t> HR Insider </a:t>
            </a:r>
            <a:r>
              <a:rPr lang="en-US" sz="2600" dirty="0" err="1"/>
              <a:t>organizată</a:t>
            </a:r>
            <a:r>
              <a:rPr lang="en-US" sz="2600" dirty="0"/>
              <a:t> de </a:t>
            </a:r>
            <a:r>
              <a:rPr lang="en-US" sz="2600" dirty="0" err="1"/>
              <a:t>platforma</a:t>
            </a:r>
            <a:r>
              <a:rPr lang="en-US" sz="2600" dirty="0"/>
              <a:t> ZFCorporate.ro.</a:t>
            </a:r>
          </a:p>
          <a:p>
            <a:pPr marL="0" indent="0">
              <a:buNone/>
            </a:pPr>
            <a:r>
              <a:rPr lang="en-US" sz="2600" u="sng" dirty="0" smtClean="0">
                <a:solidFill>
                  <a:srgbClr val="FF0000"/>
                </a:solidFill>
              </a:rPr>
              <a:t>http</a:t>
            </a:r>
            <a:r>
              <a:rPr lang="en-US" sz="2600" u="sng" dirty="0">
                <a:solidFill>
                  <a:srgbClr val="FF0000"/>
                </a:solidFill>
              </a:rPr>
              <a:t>://www.gandul.info/financiar/hr-insider-directorul-de-hr-al-romaniei-ar-trebui-concediat-13029913</a:t>
            </a:r>
            <a:endParaRPr lang="en-US" sz="2600" dirty="0">
              <a:solidFill>
                <a:srgbClr val="FF0000"/>
              </a:solidFill>
            </a:endParaRPr>
          </a:p>
          <a:p>
            <a:endParaRPr lang="en-US" dirty="0"/>
          </a:p>
        </p:txBody>
      </p:sp>
    </p:spTree>
    <p:extLst>
      <p:ext uri="{BB962C8B-B14F-4D97-AF65-F5344CB8AC3E}">
        <p14:creationId xmlns:mc="http://schemas.openxmlformats.org/markup-compatibility/2006" xmlns:mv="urn:schemas-microsoft-com:mac:vml" xmlns:p14="http://schemas.microsoft.com/office/powerpoint/2010/main" xmlns="" val="1811088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jpg"/>
          <p:cNvPicPr>
            <a:picLocks noChangeAspect="1"/>
          </p:cNvPicPr>
          <p:nvPr/>
        </p:nvPicPr>
        <p:blipFill>
          <a:blip r:embed="rId2" cstate="email"/>
          <a:stretch>
            <a:fillRect/>
          </a:stretch>
        </p:blipFill>
        <p:spPr>
          <a:xfrm>
            <a:off x="0" y="0"/>
            <a:ext cx="9144000" cy="6858000"/>
          </a:xfrm>
          <a:prstGeom prst="rect">
            <a:avLst/>
          </a:prstGeom>
        </p:spPr>
      </p:pic>
      <p:sp>
        <p:nvSpPr>
          <p:cNvPr id="4" name="Down Arrow 3"/>
          <p:cNvSpPr/>
          <p:nvPr/>
        </p:nvSpPr>
        <p:spPr>
          <a:xfrm>
            <a:off x="3491880" y="1412776"/>
            <a:ext cx="50405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156691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 xmlns:p14="http://schemas.microsoft.com/office/powerpoint/2010/main" val="3236027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jpg"/>
          <p:cNvPicPr>
            <a:picLocks noChangeAspect="1"/>
          </p:cNvPicPr>
          <p:nvPr/>
        </p:nvPicPr>
        <p:blipFill>
          <a:blip r:embed="rId2" cstate="email"/>
          <a:stretch>
            <a:fillRect/>
          </a:stretch>
        </p:blipFill>
        <p:spPr>
          <a:xfrm>
            <a:off x="3166" y="0"/>
            <a:ext cx="9137668" cy="6858000"/>
          </a:xfrm>
          <a:prstGeom prst="rect">
            <a:avLst/>
          </a:prstGeom>
        </p:spPr>
      </p:pic>
    </p:spTree>
    <p:extLst>
      <p:ext uri="{BB962C8B-B14F-4D97-AF65-F5344CB8AC3E}">
        <p14:creationId xmlns="" xmlns:p14="http://schemas.microsoft.com/office/powerpoint/2010/main" val="2907238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jpg"/>
          <p:cNvPicPr>
            <a:picLocks noChangeAspect="1"/>
          </p:cNvPicPr>
          <p:nvPr/>
        </p:nvPicPr>
        <p:blipFill>
          <a:blip r:embed="rId2" cstate="email"/>
          <a:stretch>
            <a:fillRect/>
          </a:stretch>
        </p:blipFill>
        <p:spPr>
          <a:xfrm>
            <a:off x="3166" y="0"/>
            <a:ext cx="9137668" cy="6858000"/>
          </a:xfrm>
          <a:prstGeom prst="rect">
            <a:avLst/>
          </a:prstGeom>
        </p:spPr>
      </p:pic>
    </p:spTree>
    <p:extLst>
      <p:ext uri="{BB962C8B-B14F-4D97-AF65-F5344CB8AC3E}">
        <p14:creationId xmlns="" xmlns:p14="http://schemas.microsoft.com/office/powerpoint/2010/main" val="1418973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jpg"/>
          <p:cNvPicPr>
            <a:picLocks noChangeAspect="1"/>
          </p:cNvPicPr>
          <p:nvPr/>
        </p:nvPicPr>
        <p:blipFill>
          <a:blip r:embed="rId2" cstate="email"/>
          <a:stretch>
            <a:fillRect/>
          </a:stretch>
        </p:blipFill>
        <p:spPr>
          <a:xfrm>
            <a:off x="3166" y="0"/>
            <a:ext cx="9137668" cy="6858000"/>
          </a:xfrm>
          <a:prstGeom prst="rect">
            <a:avLst/>
          </a:prstGeom>
        </p:spPr>
      </p:pic>
      <p:sp>
        <p:nvSpPr>
          <p:cNvPr id="4" name="Right Arrow 3"/>
          <p:cNvSpPr/>
          <p:nvPr/>
        </p:nvSpPr>
        <p:spPr>
          <a:xfrm>
            <a:off x="755576" y="2060848"/>
            <a:ext cx="280831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389965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 xmlns:p14="http://schemas.microsoft.com/office/powerpoint/2010/main" val="1336043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 xmlns:p14="http://schemas.microsoft.com/office/powerpoint/2010/main" val="2168242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 xmlns:p14="http://schemas.microsoft.com/office/powerpoint/2010/main" val="2719719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jpg"/>
          <p:cNvPicPr>
            <a:picLocks noChangeAspect="1"/>
          </p:cNvPicPr>
          <p:nvPr/>
        </p:nvPicPr>
        <p:blipFill>
          <a:blip r:embed="rId2" cstate="email"/>
          <a:stretch>
            <a:fillRect/>
          </a:stretch>
        </p:blipFill>
        <p:spPr>
          <a:xfrm>
            <a:off x="3166" y="0"/>
            <a:ext cx="9137668" cy="6858000"/>
          </a:xfrm>
          <a:prstGeom prst="rect">
            <a:avLst/>
          </a:prstGeom>
        </p:spPr>
      </p:pic>
    </p:spTree>
    <p:extLst>
      <p:ext uri="{BB962C8B-B14F-4D97-AF65-F5344CB8AC3E}">
        <p14:creationId xmlns="" xmlns:p14="http://schemas.microsoft.com/office/powerpoint/2010/main" val="16205267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jpg"/>
          <p:cNvPicPr>
            <a:picLocks noChangeAspect="1"/>
          </p:cNvPicPr>
          <p:nvPr/>
        </p:nvPicPr>
        <p:blipFill>
          <a:blip r:embed="rId2" cstate="email"/>
          <a:stretch>
            <a:fillRect/>
          </a:stretch>
        </p:blipFill>
        <p:spPr>
          <a:xfrm>
            <a:off x="3166" y="0"/>
            <a:ext cx="9137668" cy="6858000"/>
          </a:xfrm>
          <a:prstGeom prst="rect">
            <a:avLst/>
          </a:prstGeom>
        </p:spPr>
      </p:pic>
    </p:spTree>
    <p:extLst>
      <p:ext uri="{BB962C8B-B14F-4D97-AF65-F5344CB8AC3E}">
        <p14:creationId xmlns="" xmlns:p14="http://schemas.microsoft.com/office/powerpoint/2010/main" val="2972757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1143000"/>
          </a:xfrm>
          <a:solidFill>
            <a:srgbClr val="FFC000"/>
          </a:solidFill>
        </p:spPr>
        <p:txBody>
          <a:bodyPr>
            <a:normAutofit/>
          </a:bodyPr>
          <a:lstStyle/>
          <a:p>
            <a:pPr algn="ctr"/>
            <a:r>
              <a:rPr lang="vi-VN" sz="3200" b="1" dirty="0"/>
              <a:t>Jobul care ne sperie. </a:t>
            </a:r>
            <a:r>
              <a:rPr lang="en-US" sz="3200" b="1" dirty="0" smtClean="0"/>
              <a:t/>
            </a:r>
            <a:br>
              <a:rPr lang="en-US" sz="3200" b="1" dirty="0" smtClean="0"/>
            </a:br>
            <a:r>
              <a:rPr lang="vi-VN" sz="3200" b="1" dirty="0" smtClean="0"/>
              <a:t>Cine </a:t>
            </a:r>
            <a:r>
              <a:rPr lang="vi-VN" sz="3200" b="1" dirty="0"/>
              <a:t>frânează piaţa forţei de muncă</a:t>
            </a:r>
            <a:r>
              <a:rPr lang="vi-VN" sz="3200" b="1" dirty="0" smtClean="0"/>
              <a:t>?</a:t>
            </a:r>
            <a:endParaRPr lang="en-US" sz="3200" dirty="0">
              <a:latin typeface="Century Schoolbook" panose="02040604050505020304" pitchFamily="18" charset="0"/>
            </a:endParaRPr>
          </a:p>
        </p:txBody>
      </p:sp>
      <p:sp>
        <p:nvSpPr>
          <p:cNvPr id="3" name="Content Placeholder 2"/>
          <p:cNvSpPr>
            <a:spLocks noGrp="1"/>
          </p:cNvSpPr>
          <p:nvPr>
            <p:ph idx="1"/>
          </p:nvPr>
        </p:nvSpPr>
        <p:spPr>
          <a:xfrm>
            <a:off x="457200" y="1371600"/>
            <a:ext cx="8305800" cy="5102352"/>
          </a:xfrm>
        </p:spPr>
        <p:txBody>
          <a:bodyPr>
            <a:normAutofit fontScale="92500" lnSpcReduction="10000"/>
          </a:bodyPr>
          <a:lstStyle/>
          <a:p>
            <a:r>
              <a:rPr lang="vi-VN" b="1" dirty="0"/>
              <a:t>Românul nu are dinamismul americanului. El acceptă mai greu să lucreze în posturi inferioare diplomei de </a:t>
            </a:r>
            <a:r>
              <a:rPr lang="vi-VN" b="1" dirty="0" smtClean="0"/>
              <a:t>studii. </a:t>
            </a:r>
            <a:r>
              <a:rPr lang="vi-VN" b="1" dirty="0"/>
              <a:t>Dar şi companiile sunt destul de reticente în a face angajări nepotrivite cu pregătirea solicitantului de </a:t>
            </a:r>
            <a:r>
              <a:rPr lang="vi-VN" b="1" dirty="0" smtClean="0"/>
              <a:t>job</a:t>
            </a:r>
            <a:endParaRPr lang="en-US" b="1" dirty="0" smtClean="0"/>
          </a:p>
          <a:p>
            <a:r>
              <a:rPr lang="vi-VN" dirty="0"/>
              <a:t> „</a:t>
            </a:r>
            <a:r>
              <a:rPr lang="vi-VN" b="1" dirty="0">
                <a:solidFill>
                  <a:schemeClr val="accent1"/>
                </a:solidFill>
              </a:rPr>
              <a:t>Doar 5% </a:t>
            </a:r>
            <a:r>
              <a:rPr lang="vi-VN" dirty="0"/>
              <a:t>dintre proaspeţii absolvenţi de studii superioare acceptă posturi sub nivelul lor </a:t>
            </a:r>
            <a:r>
              <a:rPr lang="vi-VN" dirty="0" smtClean="0"/>
              <a:t>educaţional.</a:t>
            </a:r>
            <a:r>
              <a:rPr lang="en-US" dirty="0" smtClean="0"/>
              <a:t> </a:t>
            </a:r>
          </a:p>
          <a:p>
            <a:pPr marL="0" indent="0">
              <a:buNone/>
            </a:pPr>
            <a:r>
              <a:rPr lang="en-US" dirty="0"/>
              <a:t>	</a:t>
            </a:r>
            <a:r>
              <a:rPr lang="en-US" i="1" dirty="0" smtClean="0"/>
              <a:t>C</a:t>
            </a:r>
            <a:r>
              <a:rPr lang="vi-VN" i="1" dirty="0" smtClean="0"/>
              <a:t>auze</a:t>
            </a:r>
            <a:r>
              <a:rPr lang="vi-VN" b="1" i="1" dirty="0" smtClean="0">
                <a:solidFill>
                  <a:schemeClr val="accent1"/>
                </a:solidFill>
              </a:rPr>
              <a:t>:</a:t>
            </a:r>
            <a:r>
              <a:rPr lang="en-US" b="1" i="1" dirty="0" smtClean="0">
                <a:solidFill>
                  <a:schemeClr val="accent1"/>
                </a:solidFill>
              </a:rPr>
              <a:t> </a:t>
            </a:r>
            <a:r>
              <a:rPr lang="vi-VN" b="1" dirty="0" smtClean="0">
                <a:solidFill>
                  <a:schemeClr val="accent1"/>
                </a:solidFill>
              </a:rPr>
              <a:t>o </a:t>
            </a:r>
            <a:r>
              <a:rPr lang="vi-VN" b="1" dirty="0">
                <a:solidFill>
                  <a:schemeClr val="accent1"/>
                </a:solidFill>
              </a:rPr>
              <a:t>autoevaluare supradimensionată şi educaţia</a:t>
            </a:r>
            <a:r>
              <a:rPr lang="vi-VN" dirty="0" smtClean="0"/>
              <a:t>“,</a:t>
            </a:r>
            <a:endParaRPr lang="en-US" dirty="0" smtClean="0"/>
          </a:p>
          <a:p>
            <a:r>
              <a:rPr lang="vi-VN" dirty="0"/>
              <a:t>„Anual, </a:t>
            </a:r>
            <a:r>
              <a:rPr lang="vi-VN" b="1" dirty="0">
                <a:solidFill>
                  <a:schemeClr val="accent1"/>
                </a:solidFill>
              </a:rPr>
              <a:t>doar 30%-35% </a:t>
            </a:r>
            <a:r>
              <a:rPr lang="vi-VN" dirty="0"/>
              <a:t>din tinerii absolvenţi găsesc un post specific educaţiei </a:t>
            </a:r>
            <a:r>
              <a:rPr lang="vi-VN" dirty="0" smtClean="0"/>
              <a:t>lor. </a:t>
            </a:r>
            <a:endParaRPr lang="en-US" dirty="0" smtClean="0"/>
          </a:p>
          <a:p>
            <a:pPr marL="0" indent="0">
              <a:buNone/>
            </a:pPr>
            <a:r>
              <a:rPr lang="en-US" b="1" dirty="0">
                <a:solidFill>
                  <a:schemeClr val="accent1"/>
                </a:solidFill>
              </a:rPr>
              <a:t> </a:t>
            </a:r>
            <a:r>
              <a:rPr lang="en-US" b="1" dirty="0" smtClean="0">
                <a:solidFill>
                  <a:schemeClr val="accent1"/>
                </a:solidFill>
              </a:rPr>
              <a:t>  </a:t>
            </a:r>
            <a:r>
              <a:rPr lang="vi-VN" b="1" dirty="0" smtClean="0">
                <a:solidFill>
                  <a:schemeClr val="accent1"/>
                </a:solidFill>
              </a:rPr>
              <a:t>Medicină </a:t>
            </a:r>
            <a:r>
              <a:rPr lang="vi-VN" b="1" dirty="0">
                <a:solidFill>
                  <a:schemeClr val="accent1"/>
                </a:solidFill>
              </a:rPr>
              <a:t>şi IT,</a:t>
            </a:r>
            <a:r>
              <a:rPr lang="vi-VN" dirty="0"/>
              <a:t> </a:t>
            </a:r>
            <a:r>
              <a:rPr lang="vi-VN" dirty="0" smtClean="0"/>
              <a:t>gradul </a:t>
            </a:r>
            <a:r>
              <a:rPr lang="vi-VN" dirty="0"/>
              <a:t>de absorbţie se ridică la </a:t>
            </a:r>
            <a:r>
              <a:rPr lang="vi-VN" b="1" dirty="0">
                <a:solidFill>
                  <a:schemeClr val="accent1"/>
                </a:solidFill>
              </a:rPr>
              <a:t>80%-85%, </a:t>
            </a:r>
            <a:endParaRPr lang="en-US" b="1" dirty="0" smtClean="0">
              <a:solidFill>
                <a:schemeClr val="accent1"/>
              </a:solidFill>
            </a:endParaRPr>
          </a:p>
          <a:p>
            <a:pPr marL="0" indent="0">
              <a:buNone/>
            </a:pPr>
            <a:r>
              <a:rPr lang="en-US" b="1" dirty="0" smtClean="0">
                <a:solidFill>
                  <a:schemeClr val="accent1"/>
                </a:solidFill>
              </a:rPr>
              <a:t>   </a:t>
            </a:r>
            <a:r>
              <a:rPr lang="vi-VN" dirty="0" smtClean="0"/>
              <a:t>sau </a:t>
            </a:r>
            <a:r>
              <a:rPr lang="vi-VN" b="1" dirty="0">
                <a:solidFill>
                  <a:schemeClr val="accent1"/>
                </a:solidFill>
              </a:rPr>
              <a:t>Politehnică</a:t>
            </a:r>
            <a:r>
              <a:rPr lang="vi-VN" dirty="0"/>
              <a:t>, unde procentajul atinge </a:t>
            </a:r>
            <a:r>
              <a:rPr lang="vi-VN" b="1" dirty="0">
                <a:solidFill>
                  <a:schemeClr val="accent1"/>
                </a:solidFill>
              </a:rPr>
              <a:t>40%-45%.</a:t>
            </a:r>
            <a:r>
              <a:rPr lang="vi-VN" dirty="0"/>
              <a:t> </a:t>
            </a:r>
            <a:endParaRPr lang="en-US" dirty="0" smtClean="0"/>
          </a:p>
          <a:p>
            <a:r>
              <a:rPr lang="en-US" dirty="0">
                <a:solidFill>
                  <a:srgbClr val="FF0000"/>
                </a:solidFill>
              </a:rPr>
              <a:t>http://</a:t>
            </a:r>
            <a:r>
              <a:rPr lang="en-US" dirty="0" smtClean="0">
                <a:solidFill>
                  <a:srgbClr val="FF0000"/>
                </a:solidFill>
              </a:rPr>
              <a:t>www.capital.ro/jobul-care-ne-sperie-cine-franeaza-piata-fortei-de-munca.html</a:t>
            </a:r>
            <a:endParaRPr lang="en-US" dirty="0">
              <a:solidFill>
                <a:srgbClr val="FF0000"/>
              </a:solidFill>
            </a:endParaRPr>
          </a:p>
        </p:txBody>
      </p:sp>
    </p:spTree>
    <p:extLst>
      <p:ext uri="{BB962C8B-B14F-4D97-AF65-F5344CB8AC3E}">
        <p14:creationId xmlns:mc="http://schemas.openxmlformats.org/markup-compatibility/2006" xmlns:mv="urn:schemas-microsoft-com:mac:vml" xmlns:p14="http://schemas.microsoft.com/office/powerpoint/2010/main" xmlns="" val="244118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 xmlns:p14="http://schemas.microsoft.com/office/powerpoint/2010/main" val="31557433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 xmlns:p14="http://schemas.microsoft.com/office/powerpoint/2010/main" val="4244453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19654862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 xmlns:p14="http://schemas.microsoft.com/office/powerpoint/2010/main" val="103746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 xmlns:p14="http://schemas.microsoft.com/office/powerpoint/2010/main" val="36190009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348880"/>
            <a:ext cx="8496944" cy="1143000"/>
          </a:xfrm>
        </p:spPr>
        <p:txBody>
          <a:bodyPr>
            <a:noAutofit/>
          </a:bodyPr>
          <a:lstStyle/>
          <a:p>
            <a:pPr algn="ctr"/>
            <a:r>
              <a:rPr lang="en-US" sz="6400" b="1" dirty="0" smtClean="0"/>
              <a:t>V. </a:t>
            </a:r>
            <a:r>
              <a:rPr lang="ro-RO" sz="6400" b="1" dirty="0" smtClean="0"/>
              <a:t>Strategia ANC în 5 pași</a:t>
            </a:r>
            <a:endParaRPr lang="en-US" sz="6400" b="1"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1"/>
          <p:cNvSpPr>
            <a:spLocks noGrp="1"/>
          </p:cNvSpPr>
          <p:nvPr>
            <p:ph type="title"/>
          </p:nvPr>
        </p:nvSpPr>
        <p:spPr>
          <a:xfrm>
            <a:off x="457200" y="274638"/>
            <a:ext cx="8001000" cy="1143000"/>
          </a:xfrm>
        </p:spPr>
        <p:txBody>
          <a:bodyPr>
            <a:normAutofit/>
          </a:bodyPr>
          <a:lstStyle/>
          <a:p>
            <a:pPr algn="ctr" eaLnBrk="1" hangingPunct="1">
              <a:buFont typeface="Wingdings 2" pitchFamily="-111" charset="2"/>
              <a:buNone/>
            </a:pPr>
            <a:r>
              <a:rPr lang="ro-RO" altLang="en-US" sz="4800" b="1" i="1" dirty="0" smtClean="0">
                <a:solidFill>
                  <a:schemeClr val="accent1"/>
                </a:solidFill>
              </a:rPr>
              <a:t>Vă mulţumim!</a:t>
            </a:r>
            <a:endParaRPr lang="en-US" altLang="en-US" sz="4800" b="1" i="1" dirty="0" smtClean="0">
              <a:solidFill>
                <a:schemeClr val="accent1"/>
              </a:solidFill>
            </a:endParaRPr>
          </a:p>
        </p:txBody>
      </p:sp>
      <p:sp>
        <p:nvSpPr>
          <p:cNvPr id="3" name="Content Placeholder 2"/>
          <p:cNvSpPr>
            <a:spLocks noGrp="1"/>
          </p:cNvSpPr>
          <p:nvPr>
            <p:ph idx="1"/>
          </p:nvPr>
        </p:nvSpPr>
        <p:spPr>
          <a:xfrm>
            <a:off x="457200" y="1981200"/>
            <a:ext cx="7467600" cy="4492752"/>
          </a:xfrm>
        </p:spPr>
        <p:txBody>
          <a:bodyPr>
            <a:normAutofit/>
          </a:bodyPr>
          <a:lstStyle/>
          <a:p>
            <a:pPr marL="0" indent="0" algn="ctr">
              <a:buNone/>
            </a:pPr>
            <a:endParaRPr lang="en-US" sz="3200" dirty="0" smtClean="0"/>
          </a:p>
          <a:p>
            <a:pPr marL="0" indent="0" algn="ctr">
              <a:buNone/>
            </a:pPr>
            <a:r>
              <a:rPr lang="ro-RO" sz="3400" b="1" dirty="0" smtClean="0"/>
              <a:t>ANC</a:t>
            </a:r>
          </a:p>
          <a:p>
            <a:pPr marL="0" indent="0" algn="ctr">
              <a:buNone/>
            </a:pPr>
            <a:r>
              <a:rPr lang="ro-RO" sz="3400" b="1" dirty="0" smtClean="0"/>
              <a:t>Autoritatea Naţională pentru Calificări</a:t>
            </a:r>
          </a:p>
          <a:p>
            <a:pPr marL="0" indent="0" algn="ctr">
              <a:buNone/>
            </a:pPr>
            <a:r>
              <a:rPr lang="en-US" sz="3600" i="1" dirty="0" smtClean="0">
                <a:solidFill>
                  <a:schemeClr val="accent1"/>
                </a:solidFill>
              </a:rPr>
              <a:t>o</a:t>
            </a:r>
            <a:r>
              <a:rPr lang="ro-RO" sz="3600" i="1" dirty="0" smtClean="0">
                <a:solidFill>
                  <a:schemeClr val="accent1"/>
                </a:solidFill>
              </a:rPr>
              <a:t>ffice</a:t>
            </a:r>
            <a:r>
              <a:rPr lang="en-US" sz="3600" i="1" dirty="0" smtClean="0">
                <a:solidFill>
                  <a:schemeClr val="accent1"/>
                </a:solidFill>
              </a:rPr>
              <a:t>@anc.edu.ro</a:t>
            </a:r>
          </a:p>
          <a:p>
            <a:pPr marL="0" indent="0" algn="ctr">
              <a:buNone/>
            </a:pPr>
            <a:r>
              <a:rPr lang="en-US" sz="3600" i="1" dirty="0" smtClean="0">
                <a:solidFill>
                  <a:schemeClr val="accent1"/>
                </a:solidFill>
              </a:rPr>
              <a:t>www.anc.edu.ro</a:t>
            </a:r>
          </a:p>
          <a:p>
            <a:pPr marL="0" indent="0">
              <a:buNone/>
            </a:pPr>
            <a:endParaRPr lang="en-US" dirty="0"/>
          </a:p>
        </p:txBody>
      </p:sp>
      <p:pic>
        <p:nvPicPr>
          <p:cNvPr id="5" name="Picture 4"/>
          <p:cNvPicPr/>
          <p:nvPr/>
        </p:nvPicPr>
        <p:blipFill>
          <a:blip r:embed="rId2" cstate="email"/>
          <a:srcRect/>
          <a:stretch>
            <a:fillRect/>
          </a:stretch>
        </p:blipFill>
        <p:spPr bwMode="auto">
          <a:xfrm>
            <a:off x="0" y="1828800"/>
            <a:ext cx="2743200" cy="137160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 val="24943063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077200" cy="1332384"/>
          </a:xfrm>
          <a:solidFill>
            <a:srgbClr val="FFC000"/>
          </a:solidFill>
        </p:spPr>
        <p:txBody>
          <a:bodyPr>
            <a:normAutofit fontScale="90000"/>
          </a:bodyPr>
          <a:lstStyle/>
          <a:p>
            <a:pPr algn="ctr"/>
            <a:r>
              <a:rPr lang="en-US" b="1" dirty="0"/>
              <a:t>"Am </a:t>
            </a:r>
            <a:r>
              <a:rPr lang="en-US" b="1" dirty="0" err="1"/>
              <a:t>prieteni</a:t>
            </a:r>
            <a:r>
              <a:rPr lang="en-US" b="1" dirty="0"/>
              <a:t> cu </a:t>
            </a:r>
            <a:r>
              <a:rPr lang="en-US" b="1" dirty="0" err="1"/>
              <a:t>facultate</a:t>
            </a:r>
            <a:r>
              <a:rPr lang="en-US" b="1" dirty="0"/>
              <a:t> </a:t>
            </a:r>
            <a:r>
              <a:rPr lang="en-US" b="1" dirty="0" smtClean="0"/>
              <a:t/>
            </a:r>
            <a:br>
              <a:rPr lang="en-US" b="1" dirty="0" smtClean="0"/>
            </a:br>
            <a:r>
              <a:rPr lang="en-US" b="1" dirty="0" smtClean="0"/>
              <a:t>care </a:t>
            </a:r>
            <a:r>
              <a:rPr lang="en-US" b="1" dirty="0" err="1"/>
              <a:t>sunt</a:t>
            </a:r>
            <a:r>
              <a:rPr lang="en-US" b="1" dirty="0"/>
              <a:t> </a:t>
            </a:r>
            <a:r>
              <a:rPr lang="en-US" b="1" dirty="0" err="1"/>
              <a:t>someri</a:t>
            </a:r>
            <a:r>
              <a:rPr lang="en-US" b="1" dirty="0"/>
              <a:t>"</a:t>
            </a:r>
          </a:p>
        </p:txBody>
      </p:sp>
      <p:sp>
        <p:nvSpPr>
          <p:cNvPr id="3" name="Content Placeholder 2"/>
          <p:cNvSpPr>
            <a:spLocks noGrp="1"/>
          </p:cNvSpPr>
          <p:nvPr>
            <p:ph idx="1"/>
          </p:nvPr>
        </p:nvSpPr>
        <p:spPr>
          <a:xfrm>
            <a:off x="457200" y="1484784"/>
            <a:ext cx="8291264" cy="4989168"/>
          </a:xfrm>
        </p:spPr>
        <p:txBody>
          <a:bodyPr>
            <a:normAutofit fontScale="85000" lnSpcReduction="20000"/>
          </a:bodyPr>
          <a:lstStyle/>
          <a:p>
            <a:pPr marL="0" indent="0">
              <a:buNone/>
            </a:pPr>
            <a:r>
              <a:rPr lang="en-US" dirty="0" err="1" smtClean="0"/>
              <a:t>Motivele</a:t>
            </a:r>
            <a:r>
              <a:rPr lang="en-US" dirty="0" smtClean="0"/>
              <a:t> care au </a:t>
            </a:r>
            <a:r>
              <a:rPr lang="en-US" dirty="0" err="1" smtClean="0"/>
              <a:t>dus</a:t>
            </a:r>
            <a:r>
              <a:rPr lang="en-US" dirty="0" smtClean="0"/>
              <a:t> la </a:t>
            </a:r>
            <a:r>
              <a:rPr lang="en-US" dirty="0" err="1" smtClean="0"/>
              <a:t>triplarea</a:t>
            </a:r>
            <a:r>
              <a:rPr lang="en-US" dirty="0" smtClean="0"/>
              <a:t> </a:t>
            </a:r>
            <a:r>
              <a:rPr lang="en-US" dirty="0" err="1" smtClean="0"/>
              <a:t>numarului</a:t>
            </a:r>
            <a:r>
              <a:rPr lang="en-US" dirty="0" smtClean="0"/>
              <a:t> de </a:t>
            </a:r>
            <a:r>
              <a:rPr lang="en-US" dirty="0" err="1" smtClean="0"/>
              <a:t>elevi</a:t>
            </a:r>
            <a:r>
              <a:rPr lang="en-US" dirty="0" smtClean="0"/>
              <a:t> in </a:t>
            </a:r>
            <a:r>
              <a:rPr lang="en-US" dirty="0" err="1" smtClean="0"/>
              <a:t>scolile</a:t>
            </a:r>
            <a:r>
              <a:rPr lang="en-US" dirty="0" smtClean="0"/>
              <a:t> </a:t>
            </a:r>
            <a:r>
              <a:rPr lang="en-US" dirty="0" err="1" smtClean="0"/>
              <a:t>profesionale</a:t>
            </a:r>
            <a:endParaRPr lang="en-US" dirty="0" smtClean="0"/>
          </a:p>
          <a:p>
            <a:r>
              <a:rPr lang="en-US" b="1" dirty="0" err="1" smtClean="0"/>
              <a:t>Intre</a:t>
            </a:r>
            <a:r>
              <a:rPr lang="en-US" b="1" dirty="0" smtClean="0"/>
              <a:t> </a:t>
            </a:r>
            <a:r>
              <a:rPr lang="en-US" b="1" dirty="0"/>
              <a:t>o </a:t>
            </a:r>
            <a:r>
              <a:rPr lang="en-US" b="1" dirty="0" err="1"/>
              <a:t>facultate</a:t>
            </a:r>
            <a:r>
              <a:rPr lang="en-US" b="1" dirty="0"/>
              <a:t> care </a:t>
            </a:r>
            <a:r>
              <a:rPr lang="en-US" b="1" dirty="0" err="1"/>
              <a:t>garanteaza</a:t>
            </a:r>
            <a:r>
              <a:rPr lang="en-US" b="1" dirty="0"/>
              <a:t> </a:t>
            </a:r>
            <a:r>
              <a:rPr lang="en-US" b="1" dirty="0" err="1"/>
              <a:t>doar</a:t>
            </a:r>
            <a:r>
              <a:rPr lang="en-US" b="1" dirty="0"/>
              <a:t> o diploma </a:t>
            </a:r>
            <a:r>
              <a:rPr lang="en-US" b="1" dirty="0" err="1"/>
              <a:t>si</a:t>
            </a:r>
            <a:r>
              <a:rPr lang="en-US" b="1" dirty="0"/>
              <a:t> un </a:t>
            </a:r>
            <a:r>
              <a:rPr lang="en-US" b="1" dirty="0" err="1"/>
              <a:t>loc</a:t>
            </a:r>
            <a:r>
              <a:rPr lang="en-US" b="1" dirty="0"/>
              <a:t> </a:t>
            </a:r>
            <a:r>
              <a:rPr lang="en-US" b="1" dirty="0" err="1"/>
              <a:t>unde</a:t>
            </a:r>
            <a:r>
              <a:rPr lang="en-US" b="1" dirty="0"/>
              <a:t> </a:t>
            </a:r>
            <a:r>
              <a:rPr lang="en-US" b="1" dirty="0" err="1"/>
              <a:t>sa</a:t>
            </a:r>
            <a:r>
              <a:rPr lang="en-US" b="1" dirty="0"/>
              <a:t> </a:t>
            </a:r>
            <a:r>
              <a:rPr lang="en-US" b="1" dirty="0" err="1"/>
              <a:t>inveti</a:t>
            </a:r>
            <a:r>
              <a:rPr lang="en-US" b="1" dirty="0"/>
              <a:t> o </a:t>
            </a:r>
            <a:r>
              <a:rPr lang="en-US" b="1" dirty="0" err="1"/>
              <a:t>meserie</a:t>
            </a:r>
            <a:r>
              <a:rPr lang="en-US" b="1" dirty="0"/>
              <a:t> </a:t>
            </a:r>
            <a:r>
              <a:rPr lang="en-US" b="1" dirty="0" err="1"/>
              <a:t>cautata</a:t>
            </a:r>
            <a:r>
              <a:rPr lang="en-US" b="1" dirty="0"/>
              <a:t>, tot </a:t>
            </a:r>
            <a:r>
              <a:rPr lang="en-US" b="1" dirty="0" err="1"/>
              <a:t>mai</a:t>
            </a:r>
            <a:r>
              <a:rPr lang="en-US" b="1" dirty="0"/>
              <a:t> multi </a:t>
            </a:r>
            <a:r>
              <a:rPr lang="en-US" b="1" dirty="0" err="1"/>
              <a:t>tineri</a:t>
            </a:r>
            <a:r>
              <a:rPr lang="en-US" b="1" dirty="0"/>
              <a:t> </a:t>
            </a:r>
            <a:r>
              <a:rPr lang="en-US" b="1" dirty="0" err="1"/>
              <a:t>aleg</a:t>
            </a:r>
            <a:r>
              <a:rPr lang="en-US" b="1" dirty="0"/>
              <a:t> </a:t>
            </a:r>
            <a:r>
              <a:rPr lang="en-US" b="1" dirty="0" err="1"/>
              <a:t>ultima</a:t>
            </a:r>
            <a:r>
              <a:rPr lang="en-US" b="1" dirty="0"/>
              <a:t> </a:t>
            </a:r>
            <a:r>
              <a:rPr lang="en-US" b="1" dirty="0" err="1"/>
              <a:t>varianta</a:t>
            </a:r>
            <a:r>
              <a:rPr lang="en-US" b="1" dirty="0"/>
              <a:t>.</a:t>
            </a:r>
            <a:endParaRPr lang="en-US" dirty="0"/>
          </a:p>
          <a:p>
            <a:r>
              <a:rPr lang="en-US" dirty="0"/>
              <a:t>In </a:t>
            </a:r>
            <a:r>
              <a:rPr lang="en-US" dirty="0" err="1"/>
              <a:t>acest</a:t>
            </a:r>
            <a:r>
              <a:rPr lang="en-US" dirty="0"/>
              <a:t> an, </a:t>
            </a:r>
            <a:r>
              <a:rPr lang="en-US" dirty="0" err="1"/>
              <a:t>peste</a:t>
            </a:r>
            <a:r>
              <a:rPr lang="en-US" dirty="0"/>
              <a:t> 35.000 de </a:t>
            </a:r>
            <a:r>
              <a:rPr lang="en-US" dirty="0" err="1"/>
              <a:t>elevi</a:t>
            </a:r>
            <a:r>
              <a:rPr lang="en-US" dirty="0"/>
              <a:t> au </a:t>
            </a:r>
            <a:r>
              <a:rPr lang="en-US" dirty="0" err="1"/>
              <a:t>inteles</a:t>
            </a:r>
            <a:r>
              <a:rPr lang="en-US" dirty="0"/>
              <a:t> ca </a:t>
            </a:r>
            <a:r>
              <a:rPr lang="en-US" dirty="0" err="1"/>
              <a:t>ar</a:t>
            </a:r>
            <a:r>
              <a:rPr lang="en-US" dirty="0"/>
              <a:t> </a:t>
            </a:r>
            <a:r>
              <a:rPr lang="en-US" dirty="0" err="1"/>
              <a:t>putea</a:t>
            </a:r>
            <a:r>
              <a:rPr lang="en-US" dirty="0"/>
              <a:t> </a:t>
            </a:r>
            <a:r>
              <a:rPr lang="en-US" dirty="0" err="1"/>
              <a:t>sa</a:t>
            </a:r>
            <a:r>
              <a:rPr lang="en-US" dirty="0"/>
              <a:t> </a:t>
            </a:r>
            <a:r>
              <a:rPr lang="en-US" dirty="0" err="1"/>
              <a:t>ajunga</a:t>
            </a:r>
            <a:r>
              <a:rPr lang="en-US" dirty="0"/>
              <a:t> </a:t>
            </a:r>
            <a:r>
              <a:rPr lang="en-US" dirty="0" err="1"/>
              <a:t>buni</a:t>
            </a:r>
            <a:r>
              <a:rPr lang="en-US" dirty="0"/>
              <a:t> </a:t>
            </a:r>
            <a:r>
              <a:rPr lang="en-US" dirty="0" err="1"/>
              <a:t>electricieni</a:t>
            </a:r>
            <a:r>
              <a:rPr lang="en-US" dirty="0"/>
              <a:t>, </a:t>
            </a:r>
            <a:r>
              <a:rPr lang="en-US" dirty="0" err="1"/>
              <a:t>instalatori</a:t>
            </a:r>
            <a:r>
              <a:rPr lang="en-US" dirty="0"/>
              <a:t>, </a:t>
            </a:r>
            <a:r>
              <a:rPr lang="en-US" dirty="0" err="1"/>
              <a:t>bucatari</a:t>
            </a:r>
            <a:r>
              <a:rPr lang="en-US" dirty="0"/>
              <a:t> </a:t>
            </a:r>
            <a:r>
              <a:rPr lang="en-US" dirty="0" err="1"/>
              <a:t>sau</a:t>
            </a:r>
            <a:r>
              <a:rPr lang="en-US" dirty="0"/>
              <a:t> </a:t>
            </a:r>
            <a:r>
              <a:rPr lang="en-US" dirty="0" err="1"/>
              <a:t>cizmari</a:t>
            </a:r>
            <a:r>
              <a:rPr lang="en-US" dirty="0"/>
              <a:t>. </a:t>
            </a:r>
            <a:r>
              <a:rPr lang="en-US" dirty="0" err="1"/>
              <a:t>Drept</a:t>
            </a:r>
            <a:r>
              <a:rPr lang="en-US" dirty="0"/>
              <a:t> </a:t>
            </a:r>
            <a:r>
              <a:rPr lang="en-US" dirty="0" err="1"/>
              <a:t>urmare</a:t>
            </a:r>
            <a:r>
              <a:rPr lang="en-US" dirty="0"/>
              <a:t>, s-au </a:t>
            </a:r>
            <a:r>
              <a:rPr lang="en-US" dirty="0" err="1"/>
              <a:t>inscris</a:t>
            </a:r>
            <a:r>
              <a:rPr lang="en-US" dirty="0"/>
              <a:t> de 3 </a:t>
            </a:r>
            <a:r>
              <a:rPr lang="en-US" dirty="0" err="1"/>
              <a:t>ori</a:t>
            </a:r>
            <a:r>
              <a:rPr lang="en-US" dirty="0"/>
              <a:t> </a:t>
            </a:r>
            <a:r>
              <a:rPr lang="en-US" dirty="0" err="1"/>
              <a:t>mai</a:t>
            </a:r>
            <a:r>
              <a:rPr lang="en-US" dirty="0"/>
              <a:t> multi la </a:t>
            </a:r>
            <a:r>
              <a:rPr lang="en-US" dirty="0" err="1"/>
              <a:t>scolile</a:t>
            </a:r>
            <a:r>
              <a:rPr lang="en-US" dirty="0"/>
              <a:t> </a:t>
            </a:r>
            <a:r>
              <a:rPr lang="en-US" dirty="0" err="1"/>
              <a:t>profesionale</a:t>
            </a:r>
            <a:r>
              <a:rPr lang="en-US" dirty="0"/>
              <a:t>. </a:t>
            </a:r>
            <a:r>
              <a:rPr lang="en-US" dirty="0" err="1"/>
              <a:t>Marea</a:t>
            </a:r>
            <a:r>
              <a:rPr lang="en-US" dirty="0"/>
              <a:t> </a:t>
            </a:r>
            <a:r>
              <a:rPr lang="en-US" dirty="0" err="1"/>
              <a:t>problema</a:t>
            </a:r>
            <a:r>
              <a:rPr lang="en-US" dirty="0"/>
              <a:t> </a:t>
            </a:r>
            <a:r>
              <a:rPr lang="en-US" dirty="0" err="1"/>
              <a:t>este</a:t>
            </a:r>
            <a:r>
              <a:rPr lang="en-US" dirty="0"/>
              <a:t> ca in </a:t>
            </a:r>
            <a:r>
              <a:rPr lang="en-US" dirty="0" err="1"/>
              <a:t>aceste</a:t>
            </a:r>
            <a:r>
              <a:rPr lang="en-US" dirty="0"/>
              <a:t> </a:t>
            </a:r>
            <a:r>
              <a:rPr lang="en-US" dirty="0" err="1"/>
              <a:t>institutii</a:t>
            </a:r>
            <a:r>
              <a:rPr lang="en-US" dirty="0"/>
              <a:t>, nu </a:t>
            </a:r>
            <a:r>
              <a:rPr lang="en-US" dirty="0" err="1"/>
              <a:t>prea</a:t>
            </a:r>
            <a:r>
              <a:rPr lang="en-US" dirty="0"/>
              <a:t> </a:t>
            </a:r>
            <a:r>
              <a:rPr lang="en-US" dirty="0" err="1"/>
              <a:t>mai</a:t>
            </a:r>
            <a:r>
              <a:rPr lang="en-US" dirty="0"/>
              <a:t> </a:t>
            </a:r>
            <a:r>
              <a:rPr lang="en-US" dirty="0" err="1"/>
              <a:t>exista</a:t>
            </a:r>
            <a:r>
              <a:rPr lang="en-US" dirty="0"/>
              <a:t> </a:t>
            </a:r>
            <a:r>
              <a:rPr lang="en-US" dirty="0" err="1"/>
              <a:t>suficienti</a:t>
            </a:r>
            <a:r>
              <a:rPr lang="en-US" dirty="0"/>
              <a:t> </a:t>
            </a:r>
            <a:r>
              <a:rPr lang="en-US" dirty="0" err="1"/>
              <a:t>profesori</a:t>
            </a:r>
            <a:r>
              <a:rPr lang="en-US" dirty="0"/>
              <a:t>.</a:t>
            </a:r>
          </a:p>
          <a:p>
            <a:r>
              <a:rPr lang="en-US" b="1" dirty="0" err="1" smtClean="0"/>
              <a:t>Dorinel</a:t>
            </a:r>
            <a:r>
              <a:rPr lang="en-US" b="1" dirty="0" smtClean="0"/>
              <a:t> </a:t>
            </a:r>
            <a:r>
              <a:rPr lang="en-US" b="1" dirty="0" err="1"/>
              <a:t>Fedorca</a:t>
            </a:r>
            <a:r>
              <a:rPr lang="en-US" dirty="0"/>
              <a:t>, </a:t>
            </a:r>
            <a:r>
              <a:rPr lang="en-US" dirty="0" err="1"/>
              <a:t>elev</a:t>
            </a:r>
            <a:r>
              <a:rPr lang="en-US" dirty="0"/>
              <a:t> </a:t>
            </a:r>
            <a:r>
              <a:rPr lang="en-US" dirty="0" err="1"/>
              <a:t>scoala</a:t>
            </a:r>
            <a:r>
              <a:rPr lang="en-US" dirty="0"/>
              <a:t> </a:t>
            </a:r>
            <a:r>
              <a:rPr lang="en-US" dirty="0" err="1"/>
              <a:t>profesionala</a:t>
            </a:r>
            <a:r>
              <a:rPr lang="en-US" dirty="0"/>
              <a:t>:</a:t>
            </a:r>
            <a:r>
              <a:rPr lang="en-US" i="1" dirty="0"/>
              <a:t> "Am </a:t>
            </a:r>
            <a:r>
              <a:rPr lang="en-US" i="1" dirty="0" err="1"/>
              <a:t>ajuns</a:t>
            </a:r>
            <a:r>
              <a:rPr lang="en-US" i="1" dirty="0"/>
              <a:t> la </a:t>
            </a:r>
            <a:r>
              <a:rPr lang="en-US" i="1" dirty="0" err="1"/>
              <a:t>concluzia</a:t>
            </a:r>
            <a:r>
              <a:rPr lang="en-US" i="1" dirty="0"/>
              <a:t> ca </a:t>
            </a:r>
            <a:r>
              <a:rPr lang="en-US" i="1" dirty="0" err="1"/>
              <a:t>mai</a:t>
            </a:r>
            <a:r>
              <a:rPr lang="en-US" i="1" dirty="0"/>
              <a:t> bine </a:t>
            </a:r>
            <a:r>
              <a:rPr lang="en-US" i="1" dirty="0" err="1"/>
              <a:t>fac</a:t>
            </a:r>
            <a:r>
              <a:rPr lang="en-US" i="1" dirty="0"/>
              <a:t> o </a:t>
            </a:r>
            <a:r>
              <a:rPr lang="en-US" i="1" dirty="0" err="1"/>
              <a:t>scoala</a:t>
            </a:r>
            <a:r>
              <a:rPr lang="en-US" i="1" dirty="0"/>
              <a:t> </a:t>
            </a:r>
            <a:r>
              <a:rPr lang="en-US" i="1" dirty="0" err="1"/>
              <a:t>profesionala</a:t>
            </a:r>
            <a:r>
              <a:rPr lang="en-US" i="1" dirty="0"/>
              <a:t>. E </a:t>
            </a:r>
            <a:r>
              <a:rPr lang="en-US" i="1" dirty="0" err="1"/>
              <a:t>mai</a:t>
            </a:r>
            <a:r>
              <a:rPr lang="en-US" i="1" dirty="0"/>
              <a:t> bine </a:t>
            </a:r>
            <a:r>
              <a:rPr lang="en-US" i="1" dirty="0" err="1"/>
              <a:t>sa</a:t>
            </a:r>
            <a:r>
              <a:rPr lang="en-US" i="1" dirty="0"/>
              <a:t> am o </a:t>
            </a:r>
            <a:r>
              <a:rPr lang="en-US" i="1" dirty="0" err="1"/>
              <a:t>meserie</a:t>
            </a:r>
            <a:r>
              <a:rPr lang="en-US" i="1" dirty="0"/>
              <a:t> in </a:t>
            </a:r>
            <a:r>
              <a:rPr lang="en-US" i="1" dirty="0" err="1"/>
              <a:t>viata</a:t>
            </a:r>
            <a:r>
              <a:rPr lang="en-US" i="1" dirty="0"/>
              <a:t>. Am </a:t>
            </a:r>
            <a:r>
              <a:rPr lang="en-US" i="1" dirty="0" err="1"/>
              <a:t>prieteni</a:t>
            </a:r>
            <a:r>
              <a:rPr lang="en-US" i="1" dirty="0"/>
              <a:t> care au </a:t>
            </a:r>
            <a:r>
              <a:rPr lang="en-US" i="1" dirty="0" err="1"/>
              <a:t>facut</a:t>
            </a:r>
            <a:r>
              <a:rPr lang="en-US" i="1" dirty="0"/>
              <a:t> o </a:t>
            </a:r>
            <a:r>
              <a:rPr lang="en-US" i="1" dirty="0" err="1"/>
              <a:t>facultate</a:t>
            </a:r>
            <a:r>
              <a:rPr lang="en-US" i="1" dirty="0"/>
              <a:t>, </a:t>
            </a:r>
            <a:r>
              <a:rPr lang="en-US" i="1" dirty="0" err="1"/>
              <a:t>dar</a:t>
            </a:r>
            <a:r>
              <a:rPr lang="en-US" i="1" dirty="0"/>
              <a:t> </a:t>
            </a:r>
            <a:r>
              <a:rPr lang="en-US" i="1" dirty="0" err="1"/>
              <a:t>sunt</a:t>
            </a:r>
            <a:r>
              <a:rPr lang="en-US" i="1" dirty="0"/>
              <a:t> </a:t>
            </a:r>
            <a:r>
              <a:rPr lang="en-US" i="1" dirty="0" err="1"/>
              <a:t>someri</a:t>
            </a:r>
            <a:r>
              <a:rPr lang="en-US" i="1" dirty="0"/>
              <a:t>, </a:t>
            </a:r>
            <a:r>
              <a:rPr lang="en-US" i="1" dirty="0" err="1"/>
              <a:t>stau</a:t>
            </a:r>
            <a:r>
              <a:rPr lang="en-US" i="1" dirty="0"/>
              <a:t> </a:t>
            </a:r>
            <a:r>
              <a:rPr lang="en-US" i="1" dirty="0" err="1"/>
              <a:t>acasa</a:t>
            </a:r>
            <a:r>
              <a:rPr lang="en-US" i="1" dirty="0"/>
              <a:t>, </a:t>
            </a:r>
            <a:r>
              <a:rPr lang="en-US" i="1" dirty="0" err="1"/>
              <a:t>isi</a:t>
            </a:r>
            <a:r>
              <a:rPr lang="en-US" i="1" dirty="0"/>
              <a:t> </a:t>
            </a:r>
            <a:r>
              <a:rPr lang="en-US" i="1" dirty="0" err="1"/>
              <a:t>cauta</a:t>
            </a:r>
            <a:r>
              <a:rPr lang="en-US" i="1" dirty="0"/>
              <a:t> de </a:t>
            </a:r>
            <a:r>
              <a:rPr lang="en-US" i="1" dirty="0" err="1"/>
              <a:t>lucru</a:t>
            </a:r>
            <a:r>
              <a:rPr lang="en-US" i="1" dirty="0"/>
              <a:t>, nu se </a:t>
            </a:r>
            <a:r>
              <a:rPr lang="en-US" i="1" dirty="0" err="1"/>
              <a:t>descurca</a:t>
            </a:r>
            <a:r>
              <a:rPr lang="en-US" i="1" dirty="0"/>
              <a:t>."</a:t>
            </a:r>
            <a:endParaRPr lang="en-US" dirty="0"/>
          </a:p>
          <a:p>
            <a:r>
              <a:rPr lang="de-DE" u="sng" dirty="0" smtClean="0">
                <a:solidFill>
                  <a:srgbClr val="FF0000"/>
                </a:solidFill>
              </a:rPr>
              <a:t>http</a:t>
            </a:r>
            <a:r>
              <a:rPr lang="de-DE" u="sng" dirty="0">
                <a:solidFill>
                  <a:srgbClr val="FF0000"/>
                </a:solidFill>
              </a:rPr>
              <a:t>://stirileprotv.ro/stiri/social/nu-elevii-dau-facultatea-pe-scoala-profesionala-avantajele-pe-care-le-au-cei-care-invata-o-meserie.html</a:t>
            </a:r>
            <a:endParaRPr lang="en-US" dirty="0">
              <a:solidFill>
                <a:srgbClr val="FF0000"/>
              </a:solidFill>
            </a:endParaRPr>
          </a:p>
        </p:txBody>
      </p:sp>
    </p:spTree>
    <p:extLst>
      <p:ext uri="{BB962C8B-B14F-4D97-AF65-F5344CB8AC3E}">
        <p14:creationId xmlns:mc="http://schemas.openxmlformats.org/markup-compatibility/2006" xmlns:mv="urn:schemas-microsoft-com:mac:vml" xmlns:p14="http://schemas.microsoft.com/office/powerpoint/2010/main" xmlns="" val="980550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1426170"/>
          </a:xfrm>
          <a:solidFill>
            <a:srgbClr val="FFC000"/>
          </a:solidFill>
        </p:spPr>
        <p:txBody>
          <a:bodyPr>
            <a:noAutofit/>
          </a:bodyPr>
          <a:lstStyle/>
          <a:p>
            <a:pPr algn="ctr"/>
            <a:r>
              <a:rPr lang="ro-RO" sz="4000" b="1" dirty="0"/>
              <a:t>Ministrul Muncii german: </a:t>
            </a:r>
            <a:r>
              <a:rPr lang="en-US" sz="4000" b="1" dirty="0" smtClean="0"/>
              <a:t>‘</a:t>
            </a:r>
            <a:r>
              <a:rPr lang="ro-RO" sz="4000" b="1" dirty="0" smtClean="0"/>
              <a:t>Ne </a:t>
            </a:r>
            <a:r>
              <a:rPr lang="ro-RO" sz="4000" b="1" dirty="0"/>
              <a:t>bucurăm de forţa de muncă </a:t>
            </a:r>
            <a:r>
              <a:rPr lang="ro-RO" sz="4000" b="1" dirty="0" smtClean="0"/>
              <a:t>românească</a:t>
            </a:r>
            <a:r>
              <a:rPr lang="en-US" sz="4000" b="1" dirty="0" smtClean="0"/>
              <a:t>’</a:t>
            </a:r>
            <a:endParaRPr lang="en-US" sz="4000" dirty="0"/>
          </a:p>
        </p:txBody>
      </p:sp>
      <p:sp>
        <p:nvSpPr>
          <p:cNvPr id="3" name="Content Placeholder 2"/>
          <p:cNvSpPr>
            <a:spLocks noGrp="1"/>
          </p:cNvSpPr>
          <p:nvPr>
            <p:ph idx="1"/>
          </p:nvPr>
        </p:nvSpPr>
        <p:spPr>
          <a:xfrm>
            <a:off x="457200" y="1988840"/>
            <a:ext cx="8219256" cy="4485112"/>
          </a:xfrm>
        </p:spPr>
        <p:txBody>
          <a:bodyPr/>
          <a:lstStyle/>
          <a:p>
            <a:r>
              <a:rPr lang="ro-RO" b="1" dirty="0"/>
              <a:t> </a:t>
            </a:r>
            <a:r>
              <a:rPr lang="ro-RO" dirty="0"/>
              <a:t>Ministrul federal al Muncii din Germania, Andrea Nahles, a declarat </a:t>
            </a:r>
            <a:r>
              <a:rPr lang="ro-RO" dirty="0" smtClean="0"/>
              <a:t>la </a:t>
            </a:r>
            <a:r>
              <a:rPr lang="ro-RO" dirty="0"/>
              <a:t>Bucureşti, că românii care lucrează în Germania sunt bine integraţi pe piaţa muncii şi în societate, demnitarul adăugând că se bucură de prezenţa acestei forţe de muncă, pentru că ajută la stabilizarea pieţei muncii. - </a:t>
            </a:r>
            <a:r>
              <a:rPr lang="ro-RO" u="sng" dirty="0">
                <a:solidFill>
                  <a:srgbClr val="FF0000"/>
                </a:solidFill>
              </a:rPr>
              <a:t>http://www.cotidianul.ro/ministrul-muncii-german-ne-bucuram-de-forta-de-munca-romaneasca-248332/</a:t>
            </a:r>
            <a:endParaRPr lang="en-US" dirty="0">
              <a:solidFill>
                <a:srgbClr val="FF0000"/>
              </a:solidFill>
            </a:endParaRPr>
          </a:p>
          <a:p>
            <a:endParaRPr lang="en-US" dirty="0"/>
          </a:p>
        </p:txBody>
      </p:sp>
    </p:spTree>
    <p:extLst>
      <p:ext uri="{BB962C8B-B14F-4D97-AF65-F5344CB8AC3E}">
        <p14:creationId xmlns:mc="http://schemas.openxmlformats.org/markup-compatibility/2006" xmlns:mv="urn:schemas-microsoft-com:mac:vml" xmlns:p14="http://schemas.microsoft.com/office/powerpoint/2010/main" xmlns="" val="3918148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eblogforlove.com/wp-content/uploads/2014/09/lessons-learned1.jpg"/>
          <p:cNvPicPr>
            <a:picLocks noChangeAspect="1" noChangeArrowheads="1"/>
          </p:cNvPicPr>
          <p:nvPr/>
        </p:nvPicPr>
        <p:blipFill>
          <a:blip r:embed="rId2" cstate="email">
            <a:extLst>
              <a:ext uri="{28A0092B-C50C-407E-A947-70E740481C1C}">
                <a14:useLocalDpi xmlns:mc="http://schemas.openxmlformats.org/markup-compatibility/2006" xmlns:mv="urn:schemas-microsoft-com:mac:vml" xmlns:a14="http://schemas.microsoft.com/office/drawing/2010/main" xmlns="" val="0"/>
              </a:ext>
            </a:extLst>
          </a:blip>
          <a:srcRect/>
          <a:stretch>
            <a:fillRect/>
          </a:stretch>
        </p:blipFill>
        <p:spPr bwMode="auto">
          <a:xfrm>
            <a:off x="179512" y="1052736"/>
            <a:ext cx="4000500" cy="3000376"/>
          </a:xfrm>
          <a:prstGeom prst="rect">
            <a:avLst/>
          </a:prstGeom>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sp>
        <p:nvSpPr>
          <p:cNvPr id="3" name="Content Placeholder 2"/>
          <p:cNvSpPr>
            <a:spLocks noGrp="1"/>
          </p:cNvSpPr>
          <p:nvPr>
            <p:ph idx="1"/>
          </p:nvPr>
        </p:nvSpPr>
        <p:spPr>
          <a:xfrm>
            <a:off x="3779912" y="2132856"/>
            <a:ext cx="4968552" cy="4341096"/>
          </a:xfrm>
        </p:spPr>
        <p:txBody>
          <a:bodyPr>
            <a:noAutofit/>
          </a:bodyPr>
          <a:lstStyle/>
          <a:p>
            <a:pPr marL="0" indent="0" algn="r">
              <a:buNone/>
            </a:pPr>
            <a:r>
              <a:rPr lang="ro-RO" sz="4000" b="1" dirty="0" smtClean="0"/>
              <a:t>                   </a:t>
            </a:r>
            <a:r>
              <a:rPr lang="en-US" sz="4000" b="1" dirty="0" err="1" smtClean="0"/>
              <a:t>E</a:t>
            </a:r>
            <a:r>
              <a:rPr lang="en-US" sz="3600" b="1" dirty="0" err="1" smtClean="0"/>
              <a:t>ducaţia</a:t>
            </a:r>
            <a:r>
              <a:rPr lang="en-US" sz="3600" b="1" dirty="0" smtClean="0"/>
              <a:t> </a:t>
            </a:r>
            <a:r>
              <a:rPr lang="en-US" sz="3600" b="1" dirty="0" err="1" smtClean="0"/>
              <a:t>şi</a:t>
            </a:r>
            <a:r>
              <a:rPr lang="ro-RO" sz="3600" b="1" dirty="0"/>
              <a:t> </a:t>
            </a:r>
            <a:r>
              <a:rPr lang="ro-RO" sz="3600" b="1" dirty="0" smtClean="0"/>
              <a:t> </a:t>
            </a:r>
            <a:r>
              <a:rPr lang="en-US" sz="3600" b="1" dirty="0" err="1" smtClean="0"/>
              <a:t>formarea</a:t>
            </a:r>
            <a:r>
              <a:rPr lang="en-US" sz="3600" b="1" dirty="0" smtClean="0"/>
              <a:t> </a:t>
            </a:r>
            <a:r>
              <a:rPr lang="en-US" sz="3600" b="1" dirty="0" err="1" smtClean="0"/>
              <a:t>profesională</a:t>
            </a:r>
            <a:r>
              <a:rPr lang="en-US" sz="3600" b="1" dirty="0" smtClean="0"/>
              <a:t> </a:t>
            </a:r>
            <a:r>
              <a:rPr lang="ro-RO" sz="3600" b="1" dirty="0" smtClean="0"/>
              <a:t>î</a:t>
            </a:r>
            <a:r>
              <a:rPr lang="en-US" sz="3600" b="1" dirty="0" smtClean="0"/>
              <a:t>n </a:t>
            </a:r>
            <a:r>
              <a:rPr lang="en-US" sz="3600" b="1" dirty="0" err="1" smtClean="0"/>
              <a:t>cele</a:t>
            </a:r>
            <a:r>
              <a:rPr lang="en-US" sz="3600" b="1" dirty="0" smtClean="0"/>
              <a:t> </a:t>
            </a:r>
            <a:r>
              <a:rPr lang="en-US" sz="3600" b="1" dirty="0" err="1" smtClean="0"/>
              <a:t>mai</a:t>
            </a:r>
            <a:r>
              <a:rPr lang="en-US" sz="3600" b="1" dirty="0" smtClean="0"/>
              <a:t> </a:t>
            </a:r>
            <a:r>
              <a:rPr lang="en-US" sz="3600" b="1" dirty="0" err="1" smtClean="0"/>
              <a:t>recente</a:t>
            </a:r>
            <a:r>
              <a:rPr lang="en-US" sz="3600" b="1" dirty="0" smtClean="0"/>
              <a:t> </a:t>
            </a:r>
            <a:r>
              <a:rPr lang="en-US" sz="3600" b="1" dirty="0" err="1" smtClean="0"/>
              <a:t>studii</a:t>
            </a:r>
            <a:r>
              <a:rPr lang="en-US" sz="3600" b="1" dirty="0" smtClean="0"/>
              <a:t> </a:t>
            </a:r>
            <a:r>
              <a:rPr lang="ro-RO" sz="3600" b="1" dirty="0" smtClean="0"/>
              <a:t>ale Comisiei </a:t>
            </a:r>
            <a:r>
              <a:rPr lang="en-US" sz="3600" b="1" dirty="0" err="1" smtClean="0"/>
              <a:t>europene</a:t>
            </a:r>
            <a:endParaRPr lang="en-US" sz="3600" dirty="0"/>
          </a:p>
        </p:txBody>
      </p:sp>
    </p:spTree>
    <p:extLst>
      <p:ext uri="{BB962C8B-B14F-4D97-AF65-F5344CB8AC3E}">
        <p14:creationId xmlns:mc="http://schemas.openxmlformats.org/markup-compatibility/2006" xmlns:mv="urn:schemas-microsoft-com:mac:vml" xmlns:p14="http://schemas.microsoft.com/office/powerpoint/2010/main" xmlns="" val="2722928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8712968" cy="1084982"/>
          </a:xfrm>
          <a:solidFill>
            <a:srgbClr val="FFC000"/>
          </a:solidFill>
        </p:spPr>
        <p:txBody>
          <a:bodyPr>
            <a:noAutofit/>
          </a:bodyPr>
          <a:lstStyle/>
          <a:p>
            <a:pPr algn="ctr"/>
            <a:r>
              <a:rPr lang="ro-RO" sz="3600" b="1" dirty="0"/>
              <a:t>Conlucrarea VET cu mediul de afaceri poate lupta împotriva șomajului în rândul tinerilor:</a:t>
            </a:r>
            <a:endParaRPr lang="en-US" sz="3600" dirty="0"/>
          </a:p>
        </p:txBody>
      </p:sp>
      <p:sp>
        <p:nvSpPr>
          <p:cNvPr id="3" name="Content Placeholder 2"/>
          <p:cNvSpPr>
            <a:spLocks noGrp="1"/>
          </p:cNvSpPr>
          <p:nvPr>
            <p:ph idx="1"/>
          </p:nvPr>
        </p:nvSpPr>
        <p:spPr>
          <a:xfrm>
            <a:off x="457200" y="1556792"/>
            <a:ext cx="8219256" cy="4917160"/>
          </a:xfrm>
        </p:spPr>
        <p:txBody>
          <a:bodyPr>
            <a:normAutofit fontScale="92500" lnSpcReduction="10000"/>
          </a:bodyPr>
          <a:lstStyle/>
          <a:p>
            <a:pPr marL="0" indent="0">
              <a:buNone/>
            </a:pPr>
            <a:r>
              <a:rPr lang="ro-RO" dirty="0" smtClean="0"/>
              <a:t>Pentru </a:t>
            </a:r>
            <a:r>
              <a:rPr lang="ro-RO" dirty="0"/>
              <a:t>a rezolva problema deficitului de competențe din întreprinderile europene, </a:t>
            </a:r>
            <a:r>
              <a:rPr lang="ro-RO" b="1" dirty="0">
                <a:solidFill>
                  <a:srgbClr val="C00000"/>
                </a:solidFill>
              </a:rPr>
              <a:t>"trebuie să ne îndreptăm spre învățare și calitate în ucenicie, pentru a elimina cât mai mult posibil inegalităților în formare și pentru a atrage muncitorii </a:t>
            </a:r>
            <a:r>
              <a:rPr lang="ro-RO" b="1" dirty="0" smtClean="0">
                <a:solidFill>
                  <a:srgbClr val="C00000"/>
                </a:solidFill>
              </a:rPr>
              <a:t>slab calificaţi", </a:t>
            </a:r>
            <a:r>
              <a:rPr lang="ro-RO" dirty="0"/>
              <a:t>a declarat Directorul Cedefop </a:t>
            </a:r>
            <a:r>
              <a:rPr lang="ro-RO" b="1" dirty="0">
                <a:solidFill>
                  <a:srgbClr val="C00000"/>
                </a:solidFill>
              </a:rPr>
              <a:t>James Calleja </a:t>
            </a:r>
            <a:r>
              <a:rPr lang="ro-RO" dirty="0"/>
              <a:t>la </a:t>
            </a:r>
            <a:r>
              <a:rPr lang="ro-RO" dirty="0" smtClean="0"/>
              <a:t>Forumul </a:t>
            </a:r>
            <a:r>
              <a:rPr lang="ro-RO" dirty="0"/>
              <a:t>European de Afaceri pentru formare profesională (23-24 septembrie) de la Bruxelles. Piața forței de muncă duce lipsă de oameni cu competențe tehnice care au experiență de muncă și competențe transversale. Legarea educației de piața </a:t>
            </a:r>
            <a:r>
              <a:rPr lang="ro-RO" dirty="0" smtClean="0"/>
              <a:t>muncii </a:t>
            </a:r>
            <a:r>
              <a:rPr lang="ro-RO" dirty="0"/>
              <a:t>este imperativă ținând cont de faptul că există în acest moment </a:t>
            </a:r>
            <a:r>
              <a:rPr lang="ro-RO" b="1" dirty="0">
                <a:solidFill>
                  <a:srgbClr val="C00000"/>
                </a:solidFill>
              </a:rPr>
              <a:t>peste 2 milioane de locuri de muncă libere</a:t>
            </a:r>
            <a:r>
              <a:rPr lang="ro-RO" dirty="0"/>
              <a:t> și aproape </a:t>
            </a:r>
            <a:r>
              <a:rPr lang="ro-RO" b="1" dirty="0">
                <a:solidFill>
                  <a:srgbClr val="C00000"/>
                </a:solidFill>
              </a:rPr>
              <a:t>25 de milioane de șomeri în UE. </a:t>
            </a:r>
            <a:r>
              <a:rPr lang="ro-RO" dirty="0" smtClean="0"/>
              <a:t>(</a:t>
            </a:r>
            <a:r>
              <a:rPr lang="ro-RO" dirty="0"/>
              <a:t>Cedefop) </a:t>
            </a:r>
            <a:r>
              <a:rPr lang="ro-RO" dirty="0">
                <a:solidFill>
                  <a:srgbClr val="FF0000"/>
                </a:solidFill>
              </a:rPr>
              <a:t>-  </a:t>
            </a:r>
            <a:r>
              <a:rPr lang="ro-RO" u="sng" dirty="0">
                <a:solidFill>
                  <a:srgbClr val="FF0000"/>
                </a:solidFill>
              </a:rPr>
              <a:t>http://www.cedefop.europa.eu/EN/news/24548.aspx</a:t>
            </a:r>
            <a:endParaRPr lang="en-US" dirty="0">
              <a:solidFill>
                <a:srgbClr val="FF0000"/>
              </a:solidFill>
            </a:endParaRPr>
          </a:p>
          <a:p>
            <a:pPr marL="0" indent="0">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 val="5307344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1470</TotalTime>
  <Words>1150</Words>
  <Application>Microsoft Office PowerPoint</Application>
  <PresentationFormat>On-screen Show (4:3)</PresentationFormat>
  <Paragraphs>237</Paragraphs>
  <Slides>56</Slides>
  <Notes>4</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Flow</vt:lpstr>
      <vt:lpstr>Rolul competențelor în educația și formarea profesională actuală </vt:lpstr>
      <vt:lpstr>I. Situația din presă</vt:lpstr>
      <vt:lpstr>Slide 3</vt:lpstr>
      <vt:lpstr>HR Insider: „Directorul de HR al României ar trebui concediat“:</vt:lpstr>
      <vt:lpstr>Jobul care ne sperie.  Cine frânează piaţa forţei de muncă?</vt:lpstr>
      <vt:lpstr>"Am prieteni cu facultate  care sunt someri"</vt:lpstr>
      <vt:lpstr>Ministrul Muncii german: ‘Ne bucurăm de forţa de muncă românească’</vt:lpstr>
      <vt:lpstr>Slide 8</vt:lpstr>
      <vt:lpstr>Conlucrarea VET cu mediul de afaceri poate lupta împotriva șomajului în rândul tinerilor:</vt:lpstr>
      <vt:lpstr>Educație și formare profesională:  un drum spre excelență: </vt:lpstr>
      <vt:lpstr>Raportul Horizon îndeamnă școlile să răspundă provocării complexe reprezentate de abilitățile digitale:</vt:lpstr>
      <vt:lpstr>Universităţi falimentare. Numărul studenţilor din România a scăzut la jumătate în ultimii patru ani</vt:lpstr>
      <vt:lpstr>Ce locuri de muncă se vor căuta în România în următorul deceniu?</vt:lpstr>
      <vt:lpstr>II. Ce ne dorim?</vt:lpstr>
      <vt:lpstr>Slide 15</vt:lpstr>
      <vt:lpstr>Slide 16</vt:lpstr>
      <vt:lpstr>Slide 17</vt:lpstr>
      <vt:lpstr>Slide 18</vt:lpstr>
      <vt:lpstr>Slide 19</vt:lpstr>
      <vt:lpstr>Slide 20</vt:lpstr>
      <vt:lpstr>Slide 21</vt:lpstr>
      <vt:lpstr>Slide 22</vt:lpstr>
      <vt:lpstr>Slide 23</vt:lpstr>
      <vt:lpstr>III. Realizarea sistemului</vt:lpstr>
      <vt:lpstr>Slide 25</vt:lpstr>
      <vt:lpstr>Slide 26</vt:lpstr>
      <vt:lpstr>Slide 27</vt:lpstr>
      <vt:lpstr>Slide 28</vt:lpstr>
      <vt:lpstr>IV. Ce va fi in viitor</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V. Strategia ANC în 5 pași</vt:lpstr>
      <vt:lpstr>Vă mulţumim!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Mari</dc:creator>
  <cp:lastModifiedBy>Mari</cp:lastModifiedBy>
  <cp:revision>152</cp:revision>
  <cp:lastPrinted>2015-04-23T07:05:32Z</cp:lastPrinted>
  <dcterms:created xsi:type="dcterms:W3CDTF">2015-04-23T06:59:51Z</dcterms:created>
  <dcterms:modified xsi:type="dcterms:W3CDTF">2015-04-24T10:52:15Z</dcterms:modified>
</cp:coreProperties>
</file>